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66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23F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06" autoAdjust="0"/>
    <p:restoredTop sz="94660"/>
  </p:normalViewPr>
  <p:slideViewPr>
    <p:cSldViewPr snapToGrid="0">
      <p:cViewPr>
        <p:scale>
          <a:sx n="100" d="100"/>
          <a:sy n="100" d="100"/>
        </p:scale>
        <p:origin x="42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6603DE-4272-4202-971E-6D6C0F8F329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7E0BCC-E1C5-48A4-982B-CDF9008CD2E1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298213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632F9-0B56-4E4D-8113-F8419071CA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D62996-05ED-4066-8905-9C1C0FD042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9F6C4-F8D0-4C8F-8F87-D97F2894F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1BCA3-D568-4749-84A4-6F567AD4E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636F9-EC41-48A0-BE0F-71CA799F2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9255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41399-0B4E-431F-B56D-7C6B5E07F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BE1427-6703-45C2-901A-493CA60880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E387C-71AA-4CCF-B5A8-BBCA6E51E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A2520-E75E-4742-B914-AB734A2D2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90DE9-632A-4A9E-B20B-D221953C4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13373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2F6D67-AEBD-4D9E-B0A5-F5CE70EE7B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2902A3-5AA5-43C1-A4E5-42BBF8019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DE258-D6E2-4991-A07B-C8CD4A96E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0A4EC-59B5-4A5E-A229-9F61B91CD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9D215-559E-4ED9-AD70-7189371B2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75287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C908-BD54-4661-B6A9-92F6B572A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DADC6-E885-4F2D-9867-FCF99C52B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FC1F3-6C60-44CC-AF91-902CD1308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5255B-E18F-4DBD-AC3D-4B86CC278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3B551-1656-4BBF-96C8-C5401D818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10525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D8ABC-0272-4BC3-99C4-436913A00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C99C8A-D7DB-467D-A3E6-866C8A195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747B0-77DD-4E55-91C8-212EC4522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CF4FC-F147-4A4F-8B0E-39E5D2FB6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1AF5F-B63C-493E-8404-8390B4FB5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100292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F9542-9D61-4F7E-8973-87994B21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1B9FE-E6E4-42A4-8D20-A10AF101AC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AFAACC-41BE-406D-94CD-2C63443AC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86CFC-F63A-4838-951A-1A4AF5429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ED5021-CB17-432A-9F79-19DA88E40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31D6C-49E8-4EB1-8C33-DD9B0EA27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276621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3A06B-BC13-4CD3-86F3-231A39E01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6E5AD-5EEC-4835-B971-69D170AC9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F2C17E-E80F-44AA-8216-0C223CF2A9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8EB90D-CA9E-41B5-9B20-4E00B2CC9C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0DCA96-4554-4D79-BDA8-A4F930C9D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1AF5B1-495A-4D28-8859-1C627D99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67359C-E36B-4B17-82D3-0B460F4EF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A03A78-7E9F-43A1-9CA5-626DD5DC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38589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9DE5D-E7DC-415D-8971-0E548BBA8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835759-6832-469D-BB4F-2C7E16639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98966B-E0F8-4D77-BD02-44E734208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844BB5-E258-4C09-B9EB-8C02D2B4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057993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7D5186-0B63-4A6E-8163-E89EFA2B0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2B1D44-3C14-4804-AA97-6573CF8E3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A7573-BF7D-4B27-B46A-0F5FAE83F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54643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BD9A7-032D-4BB2-9D15-F1973AF48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77110-524F-445C-BB8C-CA53E7D54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181339-8275-4707-B80B-779FF2EFD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7B0AAE-445F-4461-A779-7B83422DB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ECC0F-1F24-41D7-969F-EED561001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54AE3B-4469-4196-8009-0858B9899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21046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A1593-A0C8-42C5-8A52-E67C6E307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B68507-8A66-403E-BDA8-A736AF645C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FED320-1CC8-44E5-B48C-6C30B89A3C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DBBB11-B491-401E-8312-ECE909065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6B0D3A-8158-43CB-96A3-AEB4687F8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6B9F3-6F53-461E-B8E9-32074FA25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28198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D12D23-AF61-4970-A9AD-C41B8E252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8691B-A188-4E35-BB0F-42B9407AD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07E8C-0F59-4B68-8EEF-7338D32C7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C2113-36D2-4634-AA76-A08773F19AC9}" type="datetimeFigureOut">
              <a:rPr lang="en-AE" smtClean="0"/>
              <a:t>29/04/2025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6C826-B5DA-4E0C-8095-8CB49279B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7F24B-B6F9-49BA-AFA1-51E6883F01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9062C-7822-404F-BF40-56470C439BE6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519926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16.png"/><Relationship Id="rId18" Type="http://schemas.openxmlformats.org/officeDocument/2006/relationships/image" Target="../media/image190.png"/><Relationship Id="rId3" Type="http://schemas.openxmlformats.org/officeDocument/2006/relationships/image" Target="../media/image6.png"/><Relationship Id="rId21" Type="http://schemas.openxmlformats.org/officeDocument/2006/relationships/image" Target="../media/image22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180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19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ctangle 159">
            <a:extLst>
              <a:ext uri="{FF2B5EF4-FFF2-40B4-BE49-F238E27FC236}">
                <a16:creationId xmlns:a16="http://schemas.microsoft.com/office/drawing/2014/main" id="{A58B6970-1125-426A-A9E1-8F50BCE0627D}"/>
              </a:ext>
            </a:extLst>
          </p:cNvPr>
          <p:cNvSpPr/>
          <p:nvPr/>
        </p:nvSpPr>
        <p:spPr>
          <a:xfrm>
            <a:off x="428625" y="-533400"/>
            <a:ext cx="10810875" cy="7480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154" name="Picture 153">
            <a:extLst>
              <a:ext uri="{FF2B5EF4-FFF2-40B4-BE49-F238E27FC236}">
                <a16:creationId xmlns:a16="http://schemas.microsoft.com/office/drawing/2014/main" id="{316FCF4A-88BF-40CD-99EE-EED8A5014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9468" y="0"/>
            <a:ext cx="3429000" cy="6858000"/>
          </a:xfrm>
          <a:prstGeom prst="rect">
            <a:avLst/>
          </a:prstGeom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AA20037-5AD2-4C55-8F51-21B4A3B44525}"/>
              </a:ext>
            </a:extLst>
          </p:cNvPr>
          <p:cNvCxnSpPr>
            <a:cxnSpLocks/>
          </p:cNvCxnSpPr>
          <p:nvPr/>
        </p:nvCxnSpPr>
        <p:spPr>
          <a:xfrm>
            <a:off x="7499623" y="4231476"/>
            <a:ext cx="3429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54CC772C-B71F-434E-92F5-46AE8E61E5DE}"/>
              </a:ext>
            </a:extLst>
          </p:cNvPr>
          <p:cNvCxnSpPr>
            <a:cxnSpLocks/>
          </p:cNvCxnSpPr>
          <p:nvPr/>
        </p:nvCxnSpPr>
        <p:spPr>
          <a:xfrm>
            <a:off x="7499623" y="3385334"/>
            <a:ext cx="3429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7" name="Picture 106">
            <a:extLst>
              <a:ext uri="{FF2B5EF4-FFF2-40B4-BE49-F238E27FC236}">
                <a16:creationId xmlns:a16="http://schemas.microsoft.com/office/drawing/2014/main" id="{98AD2EB0-8CAC-4159-AB1E-F82E9A3E31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1" r="9771"/>
          <a:stretch/>
        </p:blipFill>
        <p:spPr>
          <a:xfrm>
            <a:off x="3681457" y="2673"/>
            <a:ext cx="2729077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ADA087C-42C9-4487-B69D-15BDE1FBC358}"/>
              </a:ext>
            </a:extLst>
          </p:cNvPr>
          <p:cNvCxnSpPr>
            <a:cxnSpLocks/>
          </p:cNvCxnSpPr>
          <p:nvPr/>
        </p:nvCxnSpPr>
        <p:spPr>
          <a:xfrm>
            <a:off x="3590925" y="847236"/>
            <a:ext cx="29083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2D143C8-78C2-4245-9D98-1C9B434C0FC1}"/>
              </a:ext>
            </a:extLst>
          </p:cNvPr>
          <p:cNvCxnSpPr>
            <a:cxnSpLocks/>
          </p:cNvCxnSpPr>
          <p:nvPr/>
        </p:nvCxnSpPr>
        <p:spPr>
          <a:xfrm>
            <a:off x="3590925" y="1694167"/>
            <a:ext cx="29083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CC7239-2855-43CC-9BFB-67D8D4A699FE}"/>
              </a:ext>
            </a:extLst>
          </p:cNvPr>
          <p:cNvCxnSpPr>
            <a:cxnSpLocks/>
          </p:cNvCxnSpPr>
          <p:nvPr/>
        </p:nvCxnSpPr>
        <p:spPr>
          <a:xfrm>
            <a:off x="3590925" y="2537606"/>
            <a:ext cx="29083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3D5299C-B000-4CA7-A048-0D501AFDBEFC}"/>
              </a:ext>
            </a:extLst>
          </p:cNvPr>
          <p:cNvCxnSpPr>
            <a:cxnSpLocks/>
          </p:cNvCxnSpPr>
          <p:nvPr/>
        </p:nvCxnSpPr>
        <p:spPr>
          <a:xfrm flipV="1">
            <a:off x="3590925" y="4228301"/>
            <a:ext cx="2908300" cy="21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E51227B-D08E-482D-B86E-6F28B55E9375}"/>
              </a:ext>
            </a:extLst>
          </p:cNvPr>
          <p:cNvCxnSpPr>
            <a:cxnSpLocks/>
          </p:cNvCxnSpPr>
          <p:nvPr/>
        </p:nvCxnSpPr>
        <p:spPr>
          <a:xfrm>
            <a:off x="3590925" y="5078408"/>
            <a:ext cx="29083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7D055FA-2CAE-4F57-A6BD-EA685914E116}"/>
              </a:ext>
            </a:extLst>
          </p:cNvPr>
          <p:cNvCxnSpPr>
            <a:cxnSpLocks/>
          </p:cNvCxnSpPr>
          <p:nvPr/>
        </p:nvCxnSpPr>
        <p:spPr>
          <a:xfrm>
            <a:off x="3590925" y="5923765"/>
            <a:ext cx="29083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C21750-0876-4771-B114-01CCF1EB6680}"/>
              </a:ext>
            </a:extLst>
          </p:cNvPr>
          <p:cNvCxnSpPr>
            <a:cxnSpLocks/>
          </p:cNvCxnSpPr>
          <p:nvPr/>
        </p:nvCxnSpPr>
        <p:spPr>
          <a:xfrm>
            <a:off x="3590925" y="6771504"/>
            <a:ext cx="29083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4BD7048-30F4-46C6-B591-1EC2C0982FBD}"/>
              </a:ext>
            </a:extLst>
          </p:cNvPr>
          <p:cNvCxnSpPr>
            <a:cxnSpLocks/>
          </p:cNvCxnSpPr>
          <p:nvPr/>
        </p:nvCxnSpPr>
        <p:spPr>
          <a:xfrm>
            <a:off x="3658394" y="0"/>
            <a:ext cx="0" cy="676674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89D15D-4CD8-46C1-9673-D4FC50A27EA5}"/>
              </a:ext>
            </a:extLst>
          </p:cNvPr>
          <p:cNvCxnSpPr>
            <a:cxnSpLocks/>
          </p:cNvCxnSpPr>
          <p:nvPr/>
        </p:nvCxnSpPr>
        <p:spPr>
          <a:xfrm>
            <a:off x="4344192" y="0"/>
            <a:ext cx="0" cy="676674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D7F656D-9DFC-4300-BB0A-00B7A91649B1}"/>
              </a:ext>
            </a:extLst>
          </p:cNvPr>
          <p:cNvCxnSpPr>
            <a:cxnSpLocks/>
          </p:cNvCxnSpPr>
          <p:nvPr/>
        </p:nvCxnSpPr>
        <p:spPr>
          <a:xfrm>
            <a:off x="5028125" y="0"/>
            <a:ext cx="0" cy="6766740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3C9BCAA-8EF3-4421-8F0B-41B83EBBD1D9}"/>
              </a:ext>
            </a:extLst>
          </p:cNvPr>
          <p:cNvCxnSpPr>
            <a:cxnSpLocks/>
          </p:cNvCxnSpPr>
          <p:nvPr/>
        </p:nvCxnSpPr>
        <p:spPr>
          <a:xfrm>
            <a:off x="5716270" y="0"/>
            <a:ext cx="0" cy="676674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C627268-4B2E-4BEE-AE82-C3155308E218}"/>
              </a:ext>
            </a:extLst>
          </p:cNvPr>
          <p:cNvCxnSpPr>
            <a:cxnSpLocks/>
          </p:cNvCxnSpPr>
          <p:nvPr/>
        </p:nvCxnSpPr>
        <p:spPr>
          <a:xfrm>
            <a:off x="6399213" y="0"/>
            <a:ext cx="0" cy="676674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B7BE2AC-E8A2-411E-A7FA-AFC9168C8927}"/>
              </a:ext>
            </a:extLst>
          </p:cNvPr>
          <p:cNvCxnSpPr>
            <a:cxnSpLocks/>
          </p:cNvCxnSpPr>
          <p:nvPr/>
        </p:nvCxnSpPr>
        <p:spPr>
          <a:xfrm>
            <a:off x="3590925" y="3383370"/>
            <a:ext cx="2908299" cy="12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87B6A56-A60C-4F09-9E42-53D59C5BC276}"/>
              </a:ext>
            </a:extLst>
          </p:cNvPr>
          <p:cNvSpPr txBox="1"/>
          <p:nvPr/>
        </p:nvSpPr>
        <p:spPr>
          <a:xfrm>
            <a:off x="2777230" y="361950"/>
            <a:ext cx="644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Sub 1</a:t>
            </a:r>
            <a:endParaRPr lang="en-AE" sz="16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30D1C30-53D7-4CB5-AEBC-8D9A70767986}"/>
              </a:ext>
            </a:extLst>
          </p:cNvPr>
          <p:cNvSpPr txBox="1"/>
          <p:nvPr/>
        </p:nvSpPr>
        <p:spPr>
          <a:xfrm>
            <a:off x="2777230" y="1162050"/>
            <a:ext cx="644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Sub 2</a:t>
            </a:r>
            <a:endParaRPr lang="en-AE" sz="16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14F41DC-2C6F-4233-A0AE-339207A74804}"/>
              </a:ext>
            </a:extLst>
          </p:cNvPr>
          <p:cNvSpPr txBox="1"/>
          <p:nvPr/>
        </p:nvSpPr>
        <p:spPr>
          <a:xfrm>
            <a:off x="2777230" y="1971675"/>
            <a:ext cx="644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Sub 3</a:t>
            </a:r>
            <a:endParaRPr lang="en-AE" sz="16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8FF196D-5E2A-4714-BC19-80A4D7DC1D8D}"/>
              </a:ext>
            </a:extLst>
          </p:cNvPr>
          <p:cNvSpPr txBox="1"/>
          <p:nvPr/>
        </p:nvSpPr>
        <p:spPr>
          <a:xfrm>
            <a:off x="2777230" y="2800350"/>
            <a:ext cx="644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Sub 4</a:t>
            </a:r>
            <a:endParaRPr lang="en-AE" sz="16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EA9F0E4-9E83-4BD7-B819-97DF87BE49E9}"/>
              </a:ext>
            </a:extLst>
          </p:cNvPr>
          <p:cNvSpPr txBox="1"/>
          <p:nvPr/>
        </p:nvSpPr>
        <p:spPr>
          <a:xfrm>
            <a:off x="2777230" y="3635545"/>
            <a:ext cx="644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Sub 5</a:t>
            </a:r>
            <a:endParaRPr lang="en-AE" sz="16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E90363-F55A-48DE-AD62-F73B7E996C4D}"/>
              </a:ext>
            </a:extLst>
          </p:cNvPr>
          <p:cNvSpPr txBox="1"/>
          <p:nvPr/>
        </p:nvSpPr>
        <p:spPr>
          <a:xfrm>
            <a:off x="2777230" y="4521370"/>
            <a:ext cx="644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Sub 6</a:t>
            </a:r>
            <a:endParaRPr lang="en-AE" sz="16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35A25BF-9C12-4617-9B54-878A3AF534C4}"/>
              </a:ext>
            </a:extLst>
          </p:cNvPr>
          <p:cNvSpPr txBox="1"/>
          <p:nvPr/>
        </p:nvSpPr>
        <p:spPr>
          <a:xfrm>
            <a:off x="2777230" y="5330995"/>
            <a:ext cx="644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Sub 7</a:t>
            </a:r>
            <a:endParaRPr lang="en-AE" sz="16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EDF1A0A-5663-4415-96EB-B64FD942A028}"/>
              </a:ext>
            </a:extLst>
          </p:cNvPr>
          <p:cNvSpPr txBox="1"/>
          <p:nvPr/>
        </p:nvSpPr>
        <p:spPr>
          <a:xfrm>
            <a:off x="2777230" y="6197770"/>
            <a:ext cx="644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Sub 8</a:t>
            </a:r>
            <a:endParaRPr lang="en-AE" sz="1600" dirty="0"/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A93C9A57-F7D1-41DC-B748-857C51C614A0}"/>
              </a:ext>
            </a:extLst>
          </p:cNvPr>
          <p:cNvGrpSpPr/>
          <p:nvPr/>
        </p:nvGrpSpPr>
        <p:grpSpPr>
          <a:xfrm>
            <a:off x="809266" y="267771"/>
            <a:ext cx="1119947" cy="760955"/>
            <a:chOff x="1190266" y="267771"/>
            <a:chExt cx="1119947" cy="760955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57A1A45D-3872-4B79-99A7-045E5E7B159F}"/>
                </a:ext>
              </a:extLst>
            </p:cNvPr>
            <p:cNvSpPr/>
            <p:nvPr/>
          </p:nvSpPr>
          <p:spPr>
            <a:xfrm>
              <a:off x="1190266" y="267771"/>
              <a:ext cx="1119947" cy="760955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4BCDBF69-6538-41B0-978A-C20DC2EB1508}"/>
                </a:ext>
              </a:extLst>
            </p:cNvPr>
            <p:cNvSpPr/>
            <p:nvPr/>
          </p:nvSpPr>
          <p:spPr>
            <a:xfrm>
              <a:off x="1371101" y="361950"/>
              <a:ext cx="190500" cy="180975"/>
            </a:xfrm>
            <a:prstGeom prst="ellipse">
              <a:avLst/>
            </a:prstGeom>
            <a:solidFill>
              <a:srgbClr val="0000FF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968881B-7C59-4183-A8EC-AB17ECE54EF6}"/>
                </a:ext>
              </a:extLst>
            </p:cNvPr>
            <p:cNvSpPr/>
            <p:nvPr/>
          </p:nvSpPr>
          <p:spPr>
            <a:xfrm>
              <a:off x="1371101" y="753573"/>
              <a:ext cx="190500" cy="180975"/>
            </a:xfrm>
            <a:prstGeom prst="ellipse">
              <a:avLst/>
            </a:prstGeom>
            <a:solidFill>
              <a:srgbClr val="FF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F1400A4-CE02-4EA0-BFC7-E2C90B85C337}"/>
                </a:ext>
              </a:extLst>
            </p:cNvPr>
            <p:cNvSpPr txBox="1"/>
            <p:nvPr/>
          </p:nvSpPr>
          <p:spPr>
            <a:xfrm>
              <a:off x="1647337" y="267771"/>
              <a:ext cx="4571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NC</a:t>
              </a:r>
              <a:endParaRPr lang="en-AE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7F3936E-860F-4B40-B4ED-91DF99376716}"/>
                </a:ext>
              </a:extLst>
            </p:cNvPr>
            <p:cNvSpPr txBox="1"/>
            <p:nvPr/>
          </p:nvSpPr>
          <p:spPr>
            <a:xfrm>
              <a:off x="1590775" y="659394"/>
              <a:ext cx="5661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ASD</a:t>
              </a:r>
              <a:endParaRPr lang="en-AE" dirty="0"/>
            </a:p>
          </p:txBody>
        </p:sp>
      </p:grp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F8FAB60-8DED-44BA-9E3A-C0017A26B780}"/>
              </a:ext>
            </a:extLst>
          </p:cNvPr>
          <p:cNvCxnSpPr>
            <a:cxnSpLocks/>
          </p:cNvCxnSpPr>
          <p:nvPr/>
        </p:nvCxnSpPr>
        <p:spPr>
          <a:xfrm>
            <a:off x="7499624" y="844061"/>
            <a:ext cx="342899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64D7A5-92B1-4E7F-A4FF-CA3C22029F07}"/>
              </a:ext>
            </a:extLst>
          </p:cNvPr>
          <p:cNvCxnSpPr>
            <a:cxnSpLocks/>
          </p:cNvCxnSpPr>
          <p:nvPr/>
        </p:nvCxnSpPr>
        <p:spPr>
          <a:xfrm>
            <a:off x="7499624" y="1691786"/>
            <a:ext cx="342899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E5D54F9-BE3D-4F4B-9ABE-20722796CC8F}"/>
              </a:ext>
            </a:extLst>
          </p:cNvPr>
          <p:cNvCxnSpPr>
            <a:cxnSpLocks/>
          </p:cNvCxnSpPr>
          <p:nvPr/>
        </p:nvCxnSpPr>
        <p:spPr>
          <a:xfrm>
            <a:off x="7499624" y="2537606"/>
            <a:ext cx="342899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70D5DB4-A1D9-4E41-ACC0-741A5879FBD2}"/>
              </a:ext>
            </a:extLst>
          </p:cNvPr>
          <p:cNvCxnSpPr>
            <a:cxnSpLocks/>
          </p:cNvCxnSpPr>
          <p:nvPr/>
        </p:nvCxnSpPr>
        <p:spPr>
          <a:xfrm>
            <a:off x="7499623" y="5079202"/>
            <a:ext cx="3429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89A3F41-E1AD-4016-98C2-206F234BE87C}"/>
              </a:ext>
            </a:extLst>
          </p:cNvPr>
          <p:cNvCxnSpPr>
            <a:cxnSpLocks/>
          </p:cNvCxnSpPr>
          <p:nvPr/>
        </p:nvCxnSpPr>
        <p:spPr>
          <a:xfrm>
            <a:off x="7499623" y="5923765"/>
            <a:ext cx="343110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7F603C2-71B8-4783-BB0C-62DE86526B96}"/>
              </a:ext>
            </a:extLst>
          </p:cNvPr>
          <p:cNvCxnSpPr>
            <a:cxnSpLocks/>
          </p:cNvCxnSpPr>
          <p:nvPr/>
        </p:nvCxnSpPr>
        <p:spPr>
          <a:xfrm>
            <a:off x="7499623" y="6771505"/>
            <a:ext cx="343110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2B8B156-1484-409A-9192-24B60723A613}"/>
              </a:ext>
            </a:extLst>
          </p:cNvPr>
          <p:cNvCxnSpPr>
            <a:cxnSpLocks/>
          </p:cNvCxnSpPr>
          <p:nvPr/>
        </p:nvCxnSpPr>
        <p:spPr>
          <a:xfrm>
            <a:off x="7756250" y="0"/>
            <a:ext cx="0" cy="676674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BACEFBD2-2362-40DF-8B8A-B7C5C13FB807}"/>
              </a:ext>
            </a:extLst>
          </p:cNvPr>
          <p:cNvCxnSpPr>
            <a:cxnSpLocks/>
          </p:cNvCxnSpPr>
          <p:nvPr/>
        </p:nvCxnSpPr>
        <p:spPr>
          <a:xfrm>
            <a:off x="8437290" y="0"/>
            <a:ext cx="0" cy="676674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836273C-4473-4C45-A896-5ADF046E8D35}"/>
              </a:ext>
            </a:extLst>
          </p:cNvPr>
          <p:cNvCxnSpPr>
            <a:cxnSpLocks/>
          </p:cNvCxnSpPr>
          <p:nvPr/>
        </p:nvCxnSpPr>
        <p:spPr>
          <a:xfrm>
            <a:off x="9120925" y="0"/>
            <a:ext cx="0" cy="6766740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F814435-3594-4329-B6A5-A17B72CC0D6E}"/>
              </a:ext>
            </a:extLst>
          </p:cNvPr>
          <p:cNvCxnSpPr>
            <a:cxnSpLocks/>
          </p:cNvCxnSpPr>
          <p:nvPr/>
        </p:nvCxnSpPr>
        <p:spPr>
          <a:xfrm>
            <a:off x="9804599" y="0"/>
            <a:ext cx="0" cy="676674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0A0A221-7544-4F35-B3B3-42FC1D1749FB}"/>
              </a:ext>
            </a:extLst>
          </p:cNvPr>
          <p:cNvCxnSpPr>
            <a:cxnSpLocks/>
          </p:cNvCxnSpPr>
          <p:nvPr/>
        </p:nvCxnSpPr>
        <p:spPr>
          <a:xfrm>
            <a:off x="10487540" y="0"/>
            <a:ext cx="0" cy="676674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E8D83D2-2617-49AC-82E4-1C88ABA0A067}"/>
              </a:ext>
            </a:extLst>
          </p:cNvPr>
          <p:cNvCxnSpPr/>
          <p:nvPr/>
        </p:nvCxnSpPr>
        <p:spPr>
          <a:xfrm>
            <a:off x="7104798" y="0"/>
            <a:ext cx="0" cy="685800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Isosceles Triangle 95">
            <a:extLst>
              <a:ext uri="{FF2B5EF4-FFF2-40B4-BE49-F238E27FC236}">
                <a16:creationId xmlns:a16="http://schemas.microsoft.com/office/drawing/2014/main" id="{502DC240-53B7-4F5C-A621-F9DC817A367C}"/>
              </a:ext>
            </a:extLst>
          </p:cNvPr>
          <p:cNvSpPr/>
          <p:nvPr/>
        </p:nvSpPr>
        <p:spPr>
          <a:xfrm>
            <a:off x="4232470" y="808439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7" name="Diamond 96">
            <a:extLst>
              <a:ext uri="{FF2B5EF4-FFF2-40B4-BE49-F238E27FC236}">
                <a16:creationId xmlns:a16="http://schemas.microsoft.com/office/drawing/2014/main" id="{2903BF1F-79D3-4E3F-BBE4-C8A4F33F6866}"/>
              </a:ext>
            </a:extLst>
          </p:cNvPr>
          <p:cNvSpPr/>
          <p:nvPr/>
        </p:nvSpPr>
        <p:spPr>
          <a:xfrm>
            <a:off x="4077813" y="808439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7767B90D-33FF-4321-8375-F04E95B13F9B}"/>
              </a:ext>
            </a:extLst>
          </p:cNvPr>
          <p:cNvSpPr/>
          <p:nvPr/>
        </p:nvSpPr>
        <p:spPr>
          <a:xfrm>
            <a:off x="4293940" y="1641516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9" name="Diamond 98">
            <a:extLst>
              <a:ext uri="{FF2B5EF4-FFF2-40B4-BE49-F238E27FC236}">
                <a16:creationId xmlns:a16="http://schemas.microsoft.com/office/drawing/2014/main" id="{65F0EF51-8E42-4886-BDAF-B3832C62FC65}"/>
              </a:ext>
            </a:extLst>
          </p:cNvPr>
          <p:cNvSpPr/>
          <p:nvPr/>
        </p:nvSpPr>
        <p:spPr>
          <a:xfrm>
            <a:off x="4515700" y="1652478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00" name="Isosceles Triangle 99">
            <a:extLst>
              <a:ext uri="{FF2B5EF4-FFF2-40B4-BE49-F238E27FC236}">
                <a16:creationId xmlns:a16="http://schemas.microsoft.com/office/drawing/2014/main" id="{2D59545C-2FAC-45F8-AAF1-E56186F9681F}"/>
              </a:ext>
            </a:extLst>
          </p:cNvPr>
          <p:cNvSpPr/>
          <p:nvPr/>
        </p:nvSpPr>
        <p:spPr>
          <a:xfrm>
            <a:off x="4382271" y="2482728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01" name="Diamond 100">
            <a:extLst>
              <a:ext uri="{FF2B5EF4-FFF2-40B4-BE49-F238E27FC236}">
                <a16:creationId xmlns:a16="http://schemas.microsoft.com/office/drawing/2014/main" id="{8ADA02ED-E07F-4CAC-A434-A9AC21321228}"/>
              </a:ext>
            </a:extLst>
          </p:cNvPr>
          <p:cNvSpPr/>
          <p:nvPr/>
        </p:nvSpPr>
        <p:spPr>
          <a:xfrm>
            <a:off x="4676931" y="2497515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02" name="Diamond 101">
            <a:extLst>
              <a:ext uri="{FF2B5EF4-FFF2-40B4-BE49-F238E27FC236}">
                <a16:creationId xmlns:a16="http://schemas.microsoft.com/office/drawing/2014/main" id="{7E214506-E7DF-48D0-8CB0-68E0AE6E5232}"/>
              </a:ext>
            </a:extLst>
          </p:cNvPr>
          <p:cNvSpPr/>
          <p:nvPr/>
        </p:nvSpPr>
        <p:spPr>
          <a:xfrm>
            <a:off x="4760450" y="3347974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296B3D6A-7796-4F22-ABD4-ACE1C22BC5DA}"/>
              </a:ext>
            </a:extLst>
          </p:cNvPr>
          <p:cNvSpPr/>
          <p:nvPr/>
        </p:nvSpPr>
        <p:spPr>
          <a:xfrm>
            <a:off x="5109692" y="3343911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4E49E308-F6D1-40F0-A487-2DC512360786}"/>
              </a:ext>
            </a:extLst>
          </p:cNvPr>
          <p:cNvSpPr/>
          <p:nvPr/>
        </p:nvSpPr>
        <p:spPr>
          <a:xfrm>
            <a:off x="5045995" y="4181837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05" name="Diamond 104">
            <a:extLst>
              <a:ext uri="{FF2B5EF4-FFF2-40B4-BE49-F238E27FC236}">
                <a16:creationId xmlns:a16="http://schemas.microsoft.com/office/drawing/2014/main" id="{3D493A7F-3649-4B0B-9395-2A3350AF7A5B}"/>
              </a:ext>
            </a:extLst>
          </p:cNvPr>
          <p:cNvSpPr/>
          <p:nvPr/>
        </p:nvSpPr>
        <p:spPr>
          <a:xfrm>
            <a:off x="5263880" y="4188740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1" name="Diamond 120">
            <a:extLst>
              <a:ext uri="{FF2B5EF4-FFF2-40B4-BE49-F238E27FC236}">
                <a16:creationId xmlns:a16="http://schemas.microsoft.com/office/drawing/2014/main" id="{DD456CEF-5ABF-4142-A6CF-3B53F433D1B1}"/>
              </a:ext>
            </a:extLst>
          </p:cNvPr>
          <p:cNvSpPr/>
          <p:nvPr/>
        </p:nvSpPr>
        <p:spPr>
          <a:xfrm>
            <a:off x="5523672" y="5034473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2" name="Isosceles Triangle 121">
            <a:extLst>
              <a:ext uri="{FF2B5EF4-FFF2-40B4-BE49-F238E27FC236}">
                <a16:creationId xmlns:a16="http://schemas.microsoft.com/office/drawing/2014/main" id="{D2299609-68CE-4750-BE4F-49A9431ABD5C}"/>
              </a:ext>
            </a:extLst>
          </p:cNvPr>
          <p:cNvSpPr/>
          <p:nvPr/>
        </p:nvSpPr>
        <p:spPr>
          <a:xfrm>
            <a:off x="5443839" y="5026120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3" name="Diamond 122">
            <a:extLst>
              <a:ext uri="{FF2B5EF4-FFF2-40B4-BE49-F238E27FC236}">
                <a16:creationId xmlns:a16="http://schemas.microsoft.com/office/drawing/2014/main" id="{67D67472-923C-41CB-BBEE-0C77AB679D3D}"/>
              </a:ext>
            </a:extLst>
          </p:cNvPr>
          <p:cNvSpPr/>
          <p:nvPr/>
        </p:nvSpPr>
        <p:spPr>
          <a:xfrm>
            <a:off x="5795401" y="6732494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4" name="Isosceles Triangle 123">
            <a:extLst>
              <a:ext uri="{FF2B5EF4-FFF2-40B4-BE49-F238E27FC236}">
                <a16:creationId xmlns:a16="http://schemas.microsoft.com/office/drawing/2014/main" id="{AB7C3A60-4A3B-4517-9B29-DB8BBDD68A0F}"/>
              </a:ext>
            </a:extLst>
          </p:cNvPr>
          <p:cNvSpPr/>
          <p:nvPr/>
        </p:nvSpPr>
        <p:spPr>
          <a:xfrm>
            <a:off x="5771660" y="5873254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id="{0864FADB-3FF5-4CAD-A315-18AF0ABBA4FC}"/>
              </a:ext>
            </a:extLst>
          </p:cNvPr>
          <p:cNvSpPr/>
          <p:nvPr/>
        </p:nvSpPr>
        <p:spPr>
          <a:xfrm>
            <a:off x="5951449" y="6722190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6" name="Diamond 125">
            <a:extLst>
              <a:ext uri="{FF2B5EF4-FFF2-40B4-BE49-F238E27FC236}">
                <a16:creationId xmlns:a16="http://schemas.microsoft.com/office/drawing/2014/main" id="{9782FAA6-0881-4F84-AB9F-00F99678BD8D}"/>
              </a:ext>
            </a:extLst>
          </p:cNvPr>
          <p:cNvSpPr/>
          <p:nvPr/>
        </p:nvSpPr>
        <p:spPr>
          <a:xfrm>
            <a:off x="8123872" y="802086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7" name="Isosceles Triangle 126">
            <a:extLst>
              <a:ext uri="{FF2B5EF4-FFF2-40B4-BE49-F238E27FC236}">
                <a16:creationId xmlns:a16="http://schemas.microsoft.com/office/drawing/2014/main" id="{25D3E375-83E0-4C52-AE19-B72275A3CFE9}"/>
              </a:ext>
            </a:extLst>
          </p:cNvPr>
          <p:cNvSpPr/>
          <p:nvPr/>
        </p:nvSpPr>
        <p:spPr>
          <a:xfrm>
            <a:off x="9028219" y="786995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8" name="Diamond 127">
            <a:extLst>
              <a:ext uri="{FF2B5EF4-FFF2-40B4-BE49-F238E27FC236}">
                <a16:creationId xmlns:a16="http://schemas.microsoft.com/office/drawing/2014/main" id="{D291581F-83CC-4ED8-879E-2AF52CE05FDD}"/>
              </a:ext>
            </a:extLst>
          </p:cNvPr>
          <p:cNvSpPr/>
          <p:nvPr/>
        </p:nvSpPr>
        <p:spPr>
          <a:xfrm>
            <a:off x="8739507" y="1647869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9" name="Isosceles Triangle 128">
            <a:extLst>
              <a:ext uri="{FF2B5EF4-FFF2-40B4-BE49-F238E27FC236}">
                <a16:creationId xmlns:a16="http://schemas.microsoft.com/office/drawing/2014/main" id="{E067CE08-9E0A-4E9D-84F8-7FC08A329FFF}"/>
              </a:ext>
            </a:extLst>
          </p:cNvPr>
          <p:cNvSpPr/>
          <p:nvPr/>
        </p:nvSpPr>
        <p:spPr>
          <a:xfrm>
            <a:off x="9179966" y="1641517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0" name="Diamond 129">
            <a:extLst>
              <a:ext uri="{FF2B5EF4-FFF2-40B4-BE49-F238E27FC236}">
                <a16:creationId xmlns:a16="http://schemas.microsoft.com/office/drawing/2014/main" id="{011124EE-755D-4736-B8E9-8C00AB403A03}"/>
              </a:ext>
            </a:extLst>
          </p:cNvPr>
          <p:cNvSpPr/>
          <p:nvPr/>
        </p:nvSpPr>
        <p:spPr>
          <a:xfrm>
            <a:off x="8478522" y="2497515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1" name="Isosceles Triangle 130">
            <a:extLst>
              <a:ext uri="{FF2B5EF4-FFF2-40B4-BE49-F238E27FC236}">
                <a16:creationId xmlns:a16="http://schemas.microsoft.com/office/drawing/2014/main" id="{769C4EF0-3175-4207-A71E-654F4C631DD2}"/>
              </a:ext>
            </a:extLst>
          </p:cNvPr>
          <p:cNvSpPr/>
          <p:nvPr/>
        </p:nvSpPr>
        <p:spPr>
          <a:xfrm>
            <a:off x="9367923" y="2482728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2" name="Isosceles Triangle 131">
            <a:extLst>
              <a:ext uri="{FF2B5EF4-FFF2-40B4-BE49-F238E27FC236}">
                <a16:creationId xmlns:a16="http://schemas.microsoft.com/office/drawing/2014/main" id="{4740894A-A278-4AF5-8319-8A89B2016533}"/>
              </a:ext>
            </a:extLst>
          </p:cNvPr>
          <p:cNvSpPr/>
          <p:nvPr/>
        </p:nvSpPr>
        <p:spPr>
          <a:xfrm>
            <a:off x="8939493" y="3335271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04D57674-0EC9-4A12-9AFF-9AF5BBD5902A}"/>
              </a:ext>
            </a:extLst>
          </p:cNvPr>
          <p:cNvSpPr/>
          <p:nvPr/>
        </p:nvSpPr>
        <p:spPr>
          <a:xfrm>
            <a:off x="9261148" y="3340158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4" name="Diamond 133">
            <a:extLst>
              <a:ext uri="{FF2B5EF4-FFF2-40B4-BE49-F238E27FC236}">
                <a16:creationId xmlns:a16="http://schemas.microsoft.com/office/drawing/2014/main" id="{C0E5E496-5F84-4CB4-99FB-1B24250A8625}"/>
              </a:ext>
            </a:extLst>
          </p:cNvPr>
          <p:cNvSpPr/>
          <p:nvPr/>
        </p:nvSpPr>
        <p:spPr>
          <a:xfrm>
            <a:off x="9468435" y="4188187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5" name="Isosceles Triangle 134">
            <a:extLst>
              <a:ext uri="{FF2B5EF4-FFF2-40B4-BE49-F238E27FC236}">
                <a16:creationId xmlns:a16="http://schemas.microsoft.com/office/drawing/2014/main" id="{77D6580C-7630-4D5C-9A89-BFB92BB0C864}"/>
              </a:ext>
            </a:extLst>
          </p:cNvPr>
          <p:cNvSpPr/>
          <p:nvPr/>
        </p:nvSpPr>
        <p:spPr>
          <a:xfrm>
            <a:off x="8942447" y="4188740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6" name="Diamond 135">
            <a:extLst>
              <a:ext uri="{FF2B5EF4-FFF2-40B4-BE49-F238E27FC236}">
                <a16:creationId xmlns:a16="http://schemas.microsoft.com/office/drawing/2014/main" id="{4A5C9EF2-AFD9-4DC7-A5B8-FBBEC72A1999}"/>
              </a:ext>
            </a:extLst>
          </p:cNvPr>
          <p:cNvSpPr/>
          <p:nvPr/>
        </p:nvSpPr>
        <p:spPr>
          <a:xfrm>
            <a:off x="9657087" y="5032471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7" name="Isosceles Triangle 136">
            <a:extLst>
              <a:ext uri="{FF2B5EF4-FFF2-40B4-BE49-F238E27FC236}">
                <a16:creationId xmlns:a16="http://schemas.microsoft.com/office/drawing/2014/main" id="{75F4BBB2-C37A-4741-BFFD-979231A095A8}"/>
              </a:ext>
            </a:extLst>
          </p:cNvPr>
          <p:cNvSpPr/>
          <p:nvPr/>
        </p:nvSpPr>
        <p:spPr>
          <a:xfrm>
            <a:off x="9015629" y="5026120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55" name="Diamond 154">
            <a:extLst>
              <a:ext uri="{FF2B5EF4-FFF2-40B4-BE49-F238E27FC236}">
                <a16:creationId xmlns:a16="http://schemas.microsoft.com/office/drawing/2014/main" id="{C58D225C-8634-4F58-BF45-68F76ECE8C92}"/>
              </a:ext>
            </a:extLst>
          </p:cNvPr>
          <p:cNvSpPr/>
          <p:nvPr/>
        </p:nvSpPr>
        <p:spPr>
          <a:xfrm>
            <a:off x="9448924" y="5882185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56" name="Isosceles Triangle 155">
            <a:extLst>
              <a:ext uri="{FF2B5EF4-FFF2-40B4-BE49-F238E27FC236}">
                <a16:creationId xmlns:a16="http://schemas.microsoft.com/office/drawing/2014/main" id="{D28E7673-EC6E-41BA-99F3-BF64FCB7AA8C}"/>
              </a:ext>
            </a:extLst>
          </p:cNvPr>
          <p:cNvSpPr/>
          <p:nvPr/>
        </p:nvSpPr>
        <p:spPr>
          <a:xfrm>
            <a:off x="9805543" y="5881009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sp>
        <p:nvSpPr>
          <p:cNvPr id="157" name="Isosceles Triangle 156">
            <a:extLst>
              <a:ext uri="{FF2B5EF4-FFF2-40B4-BE49-F238E27FC236}">
                <a16:creationId xmlns:a16="http://schemas.microsoft.com/office/drawing/2014/main" id="{591224A2-6C7A-490C-8683-177E3561E5E2}"/>
              </a:ext>
            </a:extLst>
          </p:cNvPr>
          <p:cNvSpPr/>
          <p:nvPr/>
        </p:nvSpPr>
        <p:spPr>
          <a:xfrm>
            <a:off x="9767568" y="6717656"/>
            <a:ext cx="75353" cy="83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sp>
        <p:nvSpPr>
          <p:cNvPr id="158" name="Diamond 157">
            <a:extLst>
              <a:ext uri="{FF2B5EF4-FFF2-40B4-BE49-F238E27FC236}">
                <a16:creationId xmlns:a16="http://schemas.microsoft.com/office/drawing/2014/main" id="{5CBEF3F1-B99F-4F6E-8D37-CC68134B800D}"/>
              </a:ext>
            </a:extLst>
          </p:cNvPr>
          <p:cNvSpPr/>
          <p:nvPr/>
        </p:nvSpPr>
        <p:spPr>
          <a:xfrm>
            <a:off x="9917982" y="6726824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F65207EF-4FF8-4D47-8BD0-0308D95DDB12}"/>
              </a:ext>
            </a:extLst>
          </p:cNvPr>
          <p:cNvSpPr/>
          <p:nvPr/>
        </p:nvSpPr>
        <p:spPr>
          <a:xfrm>
            <a:off x="514350" y="-458232"/>
            <a:ext cx="10550525" cy="73162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84112858-1ACE-44E3-BD47-3AB9B399C4AD}"/>
              </a:ext>
            </a:extLst>
          </p:cNvPr>
          <p:cNvSpPr txBox="1"/>
          <p:nvPr/>
        </p:nvSpPr>
        <p:spPr>
          <a:xfrm>
            <a:off x="4762074" y="-458232"/>
            <a:ext cx="59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PCC</a:t>
            </a:r>
            <a:endParaRPr lang="en-AE" sz="2000" b="1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3A7FE5A1-8E07-4243-B711-A2BE8EC168DD}"/>
              </a:ext>
            </a:extLst>
          </p:cNvPr>
          <p:cNvSpPr txBox="1"/>
          <p:nvPr/>
        </p:nvSpPr>
        <p:spPr>
          <a:xfrm>
            <a:off x="8889174" y="-458232"/>
            <a:ext cx="478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MI</a:t>
            </a:r>
            <a:endParaRPr lang="en-AE" sz="2000" b="1" dirty="0"/>
          </a:p>
        </p:txBody>
      </p:sp>
      <p:sp>
        <p:nvSpPr>
          <p:cNvPr id="167" name="Diamond 166">
            <a:extLst>
              <a:ext uri="{FF2B5EF4-FFF2-40B4-BE49-F238E27FC236}">
                <a16:creationId xmlns:a16="http://schemas.microsoft.com/office/drawing/2014/main" id="{47932536-8172-4549-8BC0-4183F53D1FA8}"/>
              </a:ext>
            </a:extLst>
          </p:cNvPr>
          <p:cNvSpPr/>
          <p:nvPr/>
        </p:nvSpPr>
        <p:spPr>
          <a:xfrm>
            <a:off x="5547852" y="5879434"/>
            <a:ext cx="75352" cy="83362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5CE591D7-9452-42F7-B4CB-8EDD1393506E}"/>
              </a:ext>
            </a:extLst>
          </p:cNvPr>
          <p:cNvGrpSpPr/>
          <p:nvPr/>
        </p:nvGrpSpPr>
        <p:grpSpPr>
          <a:xfrm>
            <a:off x="809265" y="1293824"/>
            <a:ext cx="1119947" cy="763628"/>
            <a:chOff x="1190265" y="1293824"/>
            <a:chExt cx="1119947" cy="763628"/>
          </a:xfrm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46437D6E-0CBB-4A5F-A800-09CB373508BB}"/>
                </a:ext>
              </a:extLst>
            </p:cNvPr>
            <p:cNvSpPr/>
            <p:nvPr/>
          </p:nvSpPr>
          <p:spPr>
            <a:xfrm>
              <a:off x="1190265" y="1296497"/>
              <a:ext cx="1119947" cy="760955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68" name="Diamond 167">
              <a:extLst>
                <a:ext uri="{FF2B5EF4-FFF2-40B4-BE49-F238E27FC236}">
                  <a16:creationId xmlns:a16="http://schemas.microsoft.com/office/drawing/2014/main" id="{A24F5D6D-F1CF-4522-81CF-34F3E6E1173D}"/>
                </a:ext>
              </a:extLst>
            </p:cNvPr>
            <p:cNvSpPr/>
            <p:nvPr/>
          </p:nvSpPr>
          <p:spPr>
            <a:xfrm>
              <a:off x="1249588" y="1382016"/>
              <a:ext cx="186600" cy="222664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69" name="Isosceles Triangle 168">
              <a:extLst>
                <a:ext uri="{FF2B5EF4-FFF2-40B4-BE49-F238E27FC236}">
                  <a16:creationId xmlns:a16="http://schemas.microsoft.com/office/drawing/2014/main" id="{DE7A13F2-A5D5-4E7F-BB04-B668D26F126C}"/>
                </a:ext>
              </a:extLst>
            </p:cNvPr>
            <p:cNvSpPr/>
            <p:nvPr/>
          </p:nvSpPr>
          <p:spPr>
            <a:xfrm>
              <a:off x="1249588" y="1737581"/>
              <a:ext cx="186600" cy="22266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DBE30F66-8288-4B6E-9F2F-D1B42C789944}"/>
                </a:ext>
              </a:extLst>
            </p:cNvPr>
            <p:cNvSpPr txBox="1"/>
            <p:nvPr/>
          </p:nvSpPr>
          <p:spPr>
            <a:xfrm>
              <a:off x="1425261" y="1293824"/>
              <a:ext cx="7585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Visit 1</a:t>
              </a:r>
              <a:endParaRPr lang="en-AE" dirty="0"/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865C4064-12D5-48D3-B4ED-5905806B9DF6}"/>
                </a:ext>
              </a:extLst>
            </p:cNvPr>
            <p:cNvSpPr txBox="1"/>
            <p:nvPr/>
          </p:nvSpPr>
          <p:spPr>
            <a:xfrm>
              <a:off x="1433221" y="1662802"/>
              <a:ext cx="7585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Visit 2</a:t>
              </a:r>
              <a:endParaRPr lang="en-AE" dirty="0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92A86D4-94F0-4B05-8388-F21B3A96493A}"/>
              </a:ext>
            </a:extLst>
          </p:cNvPr>
          <p:cNvGrpSpPr/>
          <p:nvPr/>
        </p:nvGrpSpPr>
        <p:grpSpPr>
          <a:xfrm>
            <a:off x="809265" y="2251780"/>
            <a:ext cx="1537037" cy="1083491"/>
            <a:chOff x="809265" y="2251780"/>
            <a:chExt cx="1537037" cy="1083491"/>
          </a:xfrm>
        </p:grpSpPr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E723C188-CC01-416A-9522-98150F4D4FC1}"/>
                </a:ext>
              </a:extLst>
            </p:cNvPr>
            <p:cNvSpPr/>
            <p:nvPr/>
          </p:nvSpPr>
          <p:spPr>
            <a:xfrm>
              <a:off x="809265" y="2312902"/>
              <a:ext cx="1537037" cy="1022369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83" name="Diamond 182">
              <a:extLst>
                <a:ext uri="{FF2B5EF4-FFF2-40B4-BE49-F238E27FC236}">
                  <a16:creationId xmlns:a16="http://schemas.microsoft.com/office/drawing/2014/main" id="{31B85F44-C5F2-4B13-B727-1A22533398EA}"/>
                </a:ext>
              </a:extLst>
            </p:cNvPr>
            <p:cNvSpPr/>
            <p:nvPr/>
          </p:nvSpPr>
          <p:spPr>
            <a:xfrm>
              <a:off x="868588" y="2674646"/>
              <a:ext cx="186600" cy="222664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84" name="Isosceles Triangle 183">
              <a:extLst>
                <a:ext uri="{FF2B5EF4-FFF2-40B4-BE49-F238E27FC236}">
                  <a16:creationId xmlns:a16="http://schemas.microsoft.com/office/drawing/2014/main" id="{605E3746-348F-4413-A2C4-7B5A444E1D50}"/>
                </a:ext>
              </a:extLst>
            </p:cNvPr>
            <p:cNvSpPr/>
            <p:nvPr/>
          </p:nvSpPr>
          <p:spPr>
            <a:xfrm>
              <a:off x="868588" y="3020686"/>
              <a:ext cx="186600" cy="22266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875B513A-455C-45F3-91BC-108EDE9E0120}"/>
                </a:ext>
              </a:extLst>
            </p:cNvPr>
            <p:cNvSpPr txBox="1"/>
            <p:nvPr/>
          </p:nvSpPr>
          <p:spPr>
            <a:xfrm>
              <a:off x="1044261" y="2586454"/>
              <a:ext cx="1202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Acc.: 100%</a:t>
              </a:r>
              <a:endParaRPr lang="en-AE" dirty="0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8EA1CD8D-61E8-433E-9123-8CF9589C431E}"/>
                </a:ext>
              </a:extLst>
            </p:cNvPr>
            <p:cNvSpPr txBox="1"/>
            <p:nvPr/>
          </p:nvSpPr>
          <p:spPr>
            <a:xfrm>
              <a:off x="1052221" y="2945907"/>
              <a:ext cx="12602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Acc.: 87.5%</a:t>
              </a:r>
              <a:endParaRPr lang="en-AE" dirty="0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B8DEE66D-FFD2-4448-B185-B6B0B2FC242B}"/>
                </a:ext>
              </a:extLst>
            </p:cNvPr>
            <p:cNvSpPr txBox="1"/>
            <p:nvPr/>
          </p:nvSpPr>
          <p:spPr>
            <a:xfrm>
              <a:off x="1306244" y="2251780"/>
              <a:ext cx="550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PCC</a:t>
              </a:r>
              <a:endParaRPr lang="en-AE" b="1" dirty="0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CFB419A2-B3D9-482E-A5B0-2DC1E8E762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9265" y="2566093"/>
              <a:ext cx="1537036" cy="82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010FBAC6-81EE-40FA-BD05-6B98270E4024}"/>
              </a:ext>
            </a:extLst>
          </p:cNvPr>
          <p:cNvGrpSpPr/>
          <p:nvPr/>
        </p:nvGrpSpPr>
        <p:grpSpPr>
          <a:xfrm>
            <a:off x="809265" y="3588462"/>
            <a:ext cx="1537037" cy="1083491"/>
            <a:chOff x="809265" y="2251780"/>
            <a:chExt cx="1537037" cy="1083491"/>
          </a:xfrm>
        </p:grpSpPr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3A06A18A-F9F5-4E12-B57A-AF4CEF078496}"/>
                </a:ext>
              </a:extLst>
            </p:cNvPr>
            <p:cNvSpPr/>
            <p:nvPr/>
          </p:nvSpPr>
          <p:spPr>
            <a:xfrm>
              <a:off x="809265" y="2312902"/>
              <a:ext cx="1537037" cy="1022369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97" name="Diamond 196">
              <a:extLst>
                <a:ext uri="{FF2B5EF4-FFF2-40B4-BE49-F238E27FC236}">
                  <a16:creationId xmlns:a16="http://schemas.microsoft.com/office/drawing/2014/main" id="{72BCEEA5-21DE-4133-9266-43B781F798DB}"/>
                </a:ext>
              </a:extLst>
            </p:cNvPr>
            <p:cNvSpPr/>
            <p:nvPr/>
          </p:nvSpPr>
          <p:spPr>
            <a:xfrm>
              <a:off x="868588" y="2674646"/>
              <a:ext cx="186600" cy="222664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98" name="Isosceles Triangle 197">
              <a:extLst>
                <a:ext uri="{FF2B5EF4-FFF2-40B4-BE49-F238E27FC236}">
                  <a16:creationId xmlns:a16="http://schemas.microsoft.com/office/drawing/2014/main" id="{47594712-977B-4DB6-97A4-1DAC703BB568}"/>
                </a:ext>
              </a:extLst>
            </p:cNvPr>
            <p:cNvSpPr/>
            <p:nvPr/>
          </p:nvSpPr>
          <p:spPr>
            <a:xfrm>
              <a:off x="868588" y="3020686"/>
              <a:ext cx="186600" cy="22266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40E6375A-C2FD-4FD4-B1CA-9665394E21AD}"/>
                </a:ext>
              </a:extLst>
            </p:cNvPr>
            <p:cNvSpPr txBox="1"/>
            <p:nvPr/>
          </p:nvSpPr>
          <p:spPr>
            <a:xfrm>
              <a:off x="1044261" y="2586454"/>
              <a:ext cx="12602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Acc.: 87.5%</a:t>
              </a:r>
              <a:endParaRPr lang="en-AE" dirty="0"/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0512F56A-8BF1-4829-A634-06820EA61A7F}"/>
                </a:ext>
              </a:extLst>
            </p:cNvPr>
            <p:cNvSpPr txBox="1"/>
            <p:nvPr/>
          </p:nvSpPr>
          <p:spPr>
            <a:xfrm>
              <a:off x="1052221" y="2945907"/>
              <a:ext cx="1085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Acc.: 50%</a:t>
              </a:r>
              <a:endParaRPr lang="en-AE" dirty="0"/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1D0676A7-8B28-45FF-9EBA-D3C60672F9C9}"/>
                </a:ext>
              </a:extLst>
            </p:cNvPr>
            <p:cNvSpPr txBox="1"/>
            <p:nvPr/>
          </p:nvSpPr>
          <p:spPr>
            <a:xfrm>
              <a:off x="1354779" y="2251780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MI</a:t>
              </a:r>
              <a:endParaRPr lang="en-AE" b="1" dirty="0"/>
            </a:p>
          </p:txBody>
        </p: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86DED16-2962-491B-AE26-3496AD81D4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9265" y="2566093"/>
              <a:ext cx="1537036" cy="82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0575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22ACF1-1DD3-4691-83F2-8C8C49AFA17D}"/>
              </a:ext>
            </a:extLst>
          </p:cNvPr>
          <p:cNvGrpSpPr/>
          <p:nvPr/>
        </p:nvGrpSpPr>
        <p:grpSpPr>
          <a:xfrm>
            <a:off x="2584977" y="824478"/>
            <a:ext cx="5498573" cy="5328732"/>
            <a:chOff x="2584977" y="824478"/>
            <a:chExt cx="5498573" cy="532873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1E9C2A1-81B0-4B87-AD40-8236FEEEB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" r="25876"/>
            <a:stretch/>
          </p:blipFill>
          <p:spPr>
            <a:xfrm>
              <a:off x="2725615" y="824478"/>
              <a:ext cx="5357935" cy="520904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B128CCC-E7F8-4CEA-9E1B-F6D3BD6F4ABA}"/>
                </a:ext>
              </a:extLst>
            </p:cNvPr>
            <p:cNvSpPr/>
            <p:nvPr/>
          </p:nvSpPr>
          <p:spPr>
            <a:xfrm>
              <a:off x="5809029" y="1482903"/>
              <a:ext cx="2153920" cy="97218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23C2319-78F4-467E-808B-FBE7BEE154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434" t="35250" r="10230" b="55364"/>
            <a:stretch/>
          </p:blipFill>
          <p:spPr>
            <a:xfrm>
              <a:off x="5823844" y="1528763"/>
              <a:ext cx="2127057" cy="880682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9C5F950-3F74-43D8-8339-56834F8F2F62}"/>
                </a:ext>
              </a:extLst>
            </p:cNvPr>
            <p:cNvSpPr/>
            <p:nvPr/>
          </p:nvSpPr>
          <p:spPr>
            <a:xfrm>
              <a:off x="2725615" y="2409445"/>
              <a:ext cx="185225" cy="1743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B944BF8-1F54-4703-9FEB-FFBA21B11445}"/>
                </a:ext>
              </a:extLst>
            </p:cNvPr>
            <p:cNvSpPr txBox="1"/>
            <p:nvPr/>
          </p:nvSpPr>
          <p:spPr>
            <a:xfrm rot="16200000">
              <a:off x="1305812" y="3081116"/>
              <a:ext cx="29584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Between-Subject Variation</a:t>
              </a:r>
              <a:endParaRPr lang="en-AE" sz="2000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21E1D21-CA8C-4962-A29C-D7E5CA777C01}"/>
                </a:ext>
              </a:extLst>
            </p:cNvPr>
            <p:cNvSpPr/>
            <p:nvPr/>
          </p:nvSpPr>
          <p:spPr>
            <a:xfrm>
              <a:off x="4876800" y="5821680"/>
              <a:ext cx="1546860" cy="1447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188897-C886-4E7F-B620-14ABE29228A5}"/>
                </a:ext>
              </a:extLst>
            </p:cNvPr>
            <p:cNvSpPr txBox="1"/>
            <p:nvPr/>
          </p:nvSpPr>
          <p:spPr>
            <a:xfrm>
              <a:off x="4282227" y="5753100"/>
              <a:ext cx="27360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Within-Subject Variation</a:t>
              </a:r>
              <a:endParaRPr lang="en-AE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62731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13A2DD7-1532-4933-8149-EC1C8423CEB9}"/>
              </a:ext>
            </a:extLst>
          </p:cNvPr>
          <p:cNvGrpSpPr/>
          <p:nvPr/>
        </p:nvGrpSpPr>
        <p:grpSpPr>
          <a:xfrm>
            <a:off x="2316598" y="824478"/>
            <a:ext cx="5442320" cy="5325851"/>
            <a:chOff x="2316598" y="824478"/>
            <a:chExt cx="5442320" cy="53258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F2F0CED-2E97-43D5-AE2C-F13DE4529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366" r="25176"/>
            <a:stretch/>
          </p:blipFill>
          <p:spPr>
            <a:xfrm>
              <a:off x="2448365" y="824478"/>
              <a:ext cx="5310553" cy="52090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5F85769-3646-49C2-9DC9-8F739543700D}"/>
                </a:ext>
              </a:extLst>
            </p:cNvPr>
            <p:cNvSpPr/>
            <p:nvPr/>
          </p:nvSpPr>
          <p:spPr>
            <a:xfrm>
              <a:off x="5646419" y="1469940"/>
              <a:ext cx="1981249" cy="97218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C385F1B-F33C-42EA-9C13-FA9071ADA8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190" t="35421" r="11520" b="55162"/>
            <a:stretch/>
          </p:blipFill>
          <p:spPr>
            <a:xfrm>
              <a:off x="5692140" y="1500993"/>
              <a:ext cx="1895382" cy="918272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AE33454-D166-4578-8504-26F339EA3E22}"/>
                </a:ext>
              </a:extLst>
            </p:cNvPr>
            <p:cNvSpPr/>
            <p:nvPr/>
          </p:nvSpPr>
          <p:spPr>
            <a:xfrm>
              <a:off x="2448365" y="2419265"/>
              <a:ext cx="189327" cy="167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BD2B8A8-3299-47DB-A246-A1F897C48D3F}"/>
                </a:ext>
              </a:extLst>
            </p:cNvPr>
            <p:cNvSpPr txBox="1"/>
            <p:nvPr/>
          </p:nvSpPr>
          <p:spPr>
            <a:xfrm rot="16200000">
              <a:off x="1037433" y="3058184"/>
              <a:ext cx="29584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Between-Subject Variation</a:t>
              </a:r>
              <a:endParaRPr lang="en-AE" sz="2000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6C06349-9027-4BC2-9318-F74D51F9E5FF}"/>
                </a:ext>
              </a:extLst>
            </p:cNvPr>
            <p:cNvSpPr/>
            <p:nvPr/>
          </p:nvSpPr>
          <p:spPr>
            <a:xfrm>
              <a:off x="4536831" y="5829299"/>
              <a:ext cx="1559169" cy="2042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230BA9-009C-465C-8FBC-251163E56650}"/>
                </a:ext>
              </a:extLst>
            </p:cNvPr>
            <p:cNvSpPr txBox="1"/>
            <p:nvPr/>
          </p:nvSpPr>
          <p:spPr>
            <a:xfrm>
              <a:off x="3948412" y="5750219"/>
              <a:ext cx="27360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Within-Subject Variation</a:t>
              </a:r>
              <a:endParaRPr lang="en-AE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14424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E4F3A83-A69E-4F3E-996F-A8D24EC539DD}"/>
              </a:ext>
            </a:extLst>
          </p:cNvPr>
          <p:cNvGrpSpPr/>
          <p:nvPr/>
        </p:nvGrpSpPr>
        <p:grpSpPr>
          <a:xfrm>
            <a:off x="3335892" y="824478"/>
            <a:ext cx="5417583" cy="5288429"/>
            <a:chOff x="3335892" y="824478"/>
            <a:chExt cx="5417583" cy="528842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ED1A52B-8947-4636-9C2A-8FDF615669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51" r="17744"/>
            <a:stretch/>
          </p:blipFill>
          <p:spPr>
            <a:xfrm>
              <a:off x="3381374" y="824478"/>
              <a:ext cx="5372101" cy="5209043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08D4E5-FEE6-44FB-983E-0C2D515ACFDA}"/>
                </a:ext>
              </a:extLst>
            </p:cNvPr>
            <p:cNvSpPr/>
            <p:nvPr/>
          </p:nvSpPr>
          <p:spPr>
            <a:xfrm>
              <a:off x="3381374" y="1790700"/>
              <a:ext cx="247651" cy="2943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6DA0A0-6C43-4D9F-8DC1-4DEA11FEDA3E}"/>
                </a:ext>
              </a:extLst>
            </p:cNvPr>
            <p:cNvSpPr txBox="1"/>
            <p:nvPr/>
          </p:nvSpPr>
          <p:spPr>
            <a:xfrm rot="16200000">
              <a:off x="1292063" y="3077646"/>
              <a:ext cx="44569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Relative Change of Between-Subject Variation</a:t>
              </a:r>
              <a:endParaRPr lang="en-AE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EEFF3C-4C4A-46A5-ADC6-1CDEB49093C2}"/>
                </a:ext>
              </a:extLst>
            </p:cNvPr>
            <p:cNvSpPr/>
            <p:nvPr/>
          </p:nvSpPr>
          <p:spPr>
            <a:xfrm>
              <a:off x="4953000" y="5810250"/>
              <a:ext cx="2743200" cy="2232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086D47-E5D9-43B2-ABB7-35F9CA2B29D8}"/>
                </a:ext>
              </a:extLst>
            </p:cNvPr>
            <p:cNvSpPr txBox="1"/>
            <p:nvPr/>
          </p:nvSpPr>
          <p:spPr>
            <a:xfrm>
              <a:off x="4196261" y="5743575"/>
              <a:ext cx="4256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Relative Change of Within-Subject Variation</a:t>
              </a:r>
              <a:endParaRPr lang="en-AE" dirty="0"/>
            </a:p>
          </p:txBody>
        </p:sp>
      </p:grpSp>
    </p:spTree>
    <p:extLst>
      <p:ext uri="{BB962C8B-B14F-4D97-AF65-F5344CB8AC3E}">
        <p14:creationId xmlns:p14="http://schemas.microsoft.com/office/powerpoint/2010/main" val="3313502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0BA5A33-0F3B-4E78-9BE6-A2AD4D8D6DA5}"/>
              </a:ext>
            </a:extLst>
          </p:cNvPr>
          <p:cNvGrpSpPr/>
          <p:nvPr/>
        </p:nvGrpSpPr>
        <p:grpSpPr>
          <a:xfrm>
            <a:off x="3335892" y="824478"/>
            <a:ext cx="5436634" cy="5288429"/>
            <a:chOff x="3335892" y="824478"/>
            <a:chExt cx="5436634" cy="528842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AFA115B-404C-4BCF-9CCF-12362F8913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82" r="17514"/>
            <a:stretch/>
          </p:blipFill>
          <p:spPr>
            <a:xfrm>
              <a:off x="3400426" y="824478"/>
              <a:ext cx="5372100" cy="52090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161C6C3-F703-4215-B5F1-24451E1631F8}"/>
                </a:ext>
              </a:extLst>
            </p:cNvPr>
            <p:cNvSpPr/>
            <p:nvPr/>
          </p:nvSpPr>
          <p:spPr>
            <a:xfrm>
              <a:off x="3409951" y="1790700"/>
              <a:ext cx="209549" cy="2952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3E5EEAA-4FDD-4E46-B796-DBFCC2946374}"/>
                </a:ext>
              </a:extLst>
            </p:cNvPr>
            <p:cNvSpPr/>
            <p:nvPr/>
          </p:nvSpPr>
          <p:spPr>
            <a:xfrm>
              <a:off x="4991100" y="5819208"/>
              <a:ext cx="2714625" cy="2143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F0894F-7139-4EF6-8D78-CBCDB864A63A}"/>
                </a:ext>
              </a:extLst>
            </p:cNvPr>
            <p:cNvSpPr txBox="1"/>
            <p:nvPr/>
          </p:nvSpPr>
          <p:spPr>
            <a:xfrm>
              <a:off x="4196261" y="5743575"/>
              <a:ext cx="4256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Relative Change of Within-Subject Variation</a:t>
              </a:r>
              <a:endParaRPr lang="en-AE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D0F60-7DDB-4F49-B033-458F82B20D55}"/>
                </a:ext>
              </a:extLst>
            </p:cNvPr>
            <p:cNvSpPr txBox="1"/>
            <p:nvPr/>
          </p:nvSpPr>
          <p:spPr>
            <a:xfrm rot="16200000">
              <a:off x="1292063" y="3077646"/>
              <a:ext cx="44569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Relative Change of Between-Subject Variation</a:t>
              </a:r>
              <a:endParaRPr lang="en-AE" dirty="0"/>
            </a:p>
          </p:txBody>
        </p:sp>
      </p:grpSp>
    </p:spTree>
    <p:extLst>
      <p:ext uri="{BB962C8B-B14F-4D97-AF65-F5344CB8AC3E}">
        <p14:creationId xmlns:p14="http://schemas.microsoft.com/office/powerpoint/2010/main" val="2550372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BF31531-76AC-4B98-9316-36F0B3374A63}"/>
              </a:ext>
            </a:extLst>
          </p:cNvPr>
          <p:cNvGrpSpPr/>
          <p:nvPr/>
        </p:nvGrpSpPr>
        <p:grpSpPr>
          <a:xfrm>
            <a:off x="3335892" y="824478"/>
            <a:ext cx="5436633" cy="5288429"/>
            <a:chOff x="3335892" y="824478"/>
            <a:chExt cx="5436633" cy="528842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E56BC62-2AE0-4AEC-819C-27C1CE8E45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97" r="17513"/>
            <a:stretch/>
          </p:blipFill>
          <p:spPr>
            <a:xfrm>
              <a:off x="3409950" y="824478"/>
              <a:ext cx="5362575" cy="52090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992B90A-12ED-46CD-9CA7-16CCBC9E3B0A}"/>
                </a:ext>
              </a:extLst>
            </p:cNvPr>
            <p:cNvSpPr/>
            <p:nvPr/>
          </p:nvSpPr>
          <p:spPr>
            <a:xfrm>
              <a:off x="3409950" y="1790700"/>
              <a:ext cx="219075" cy="2952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5103302-AB0A-4BE1-A573-AD60A8517EC1}"/>
                </a:ext>
              </a:extLst>
            </p:cNvPr>
            <p:cNvSpPr/>
            <p:nvPr/>
          </p:nvSpPr>
          <p:spPr>
            <a:xfrm>
              <a:off x="4962525" y="5810250"/>
              <a:ext cx="2743199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C7B8A19-6C4D-4747-A96B-BE82164D6D99}"/>
                </a:ext>
              </a:extLst>
            </p:cNvPr>
            <p:cNvSpPr txBox="1"/>
            <p:nvPr/>
          </p:nvSpPr>
          <p:spPr>
            <a:xfrm rot="16200000">
              <a:off x="1292063" y="3077646"/>
              <a:ext cx="44569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Relative Change of Between-Subject Variation</a:t>
              </a:r>
              <a:endParaRPr lang="en-AE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B1CE10D-390D-4657-B8EF-9B7E46CE3400}"/>
                </a:ext>
              </a:extLst>
            </p:cNvPr>
            <p:cNvSpPr txBox="1"/>
            <p:nvPr/>
          </p:nvSpPr>
          <p:spPr>
            <a:xfrm>
              <a:off x="4196261" y="5743575"/>
              <a:ext cx="4256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Relative Change of Within-Subject Variation</a:t>
              </a:r>
              <a:endParaRPr lang="en-AE" dirty="0"/>
            </a:p>
          </p:txBody>
        </p:sp>
      </p:grpSp>
    </p:spTree>
    <p:extLst>
      <p:ext uri="{BB962C8B-B14F-4D97-AF65-F5344CB8AC3E}">
        <p14:creationId xmlns:p14="http://schemas.microsoft.com/office/powerpoint/2010/main" val="3296075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F76A38D5-32F4-6F74-6FC7-055545B05A8A}"/>
              </a:ext>
            </a:extLst>
          </p:cNvPr>
          <p:cNvGrpSpPr/>
          <p:nvPr/>
        </p:nvGrpSpPr>
        <p:grpSpPr>
          <a:xfrm>
            <a:off x="-10241279" y="-6124200"/>
            <a:ext cx="28681679" cy="20937480"/>
            <a:chOff x="-10241279" y="-6124200"/>
            <a:chExt cx="28681679" cy="2093748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0C380AB-2BB3-FBCA-DAE9-5D27FA2A81FA}"/>
                </a:ext>
              </a:extLst>
            </p:cNvPr>
            <p:cNvSpPr/>
            <p:nvPr/>
          </p:nvSpPr>
          <p:spPr>
            <a:xfrm>
              <a:off x="-10241279" y="-6124200"/>
              <a:ext cx="28681679" cy="209374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a\</a:t>
              </a:r>
            </a:p>
          </p:txBody>
        </p:sp>
        <p:pic>
          <p:nvPicPr>
            <p:cNvPr id="5" name="Picture 4" descr="A grid with a red gradient&#10;&#10;AI-generated content may be incorrect.">
              <a:extLst>
                <a:ext uri="{FF2B5EF4-FFF2-40B4-BE49-F238E27FC236}">
                  <a16:creationId xmlns:a16="http://schemas.microsoft.com/office/drawing/2014/main" id="{2360CB9E-24FE-DD54-F0FF-AC50F0D73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954775" y="-5847600"/>
              <a:ext cx="6742190" cy="5939040"/>
            </a:xfrm>
            <a:prstGeom prst="rect">
              <a:avLst/>
            </a:prstGeom>
          </p:spPr>
        </p:pic>
        <p:pic>
          <p:nvPicPr>
            <p:cNvPr id="7" name="Picture 6" descr="A grid with a red and white gradient&#10;&#10;AI-generated content may be incorrect.">
              <a:extLst>
                <a:ext uri="{FF2B5EF4-FFF2-40B4-BE49-F238E27FC236}">
                  <a16:creationId xmlns:a16="http://schemas.microsoft.com/office/drawing/2014/main" id="{056BE4B0-F03B-7DFB-F88B-5ED6980B1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954775" y="918960"/>
              <a:ext cx="6742190" cy="593904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CA53527-E859-5BBC-4212-4468D43AF576}"/>
                </a:ext>
              </a:extLst>
            </p:cNvPr>
            <p:cNvSpPr txBox="1"/>
            <p:nvPr/>
          </p:nvSpPr>
          <p:spPr>
            <a:xfrm>
              <a:off x="-8073382" y="-69402"/>
              <a:ext cx="297940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(a) PCC, AAL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6CA4DE1-1D37-7BF3-4F95-79784D4754C4}"/>
                </a:ext>
              </a:extLst>
            </p:cNvPr>
            <p:cNvSpPr txBox="1"/>
            <p:nvPr/>
          </p:nvSpPr>
          <p:spPr>
            <a:xfrm>
              <a:off x="-8357113" y="6715646"/>
              <a:ext cx="354686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(e) PCC, AICHA</a:t>
              </a:r>
            </a:p>
          </p:txBody>
        </p:sp>
        <p:pic>
          <p:nvPicPr>
            <p:cNvPr id="12" name="Picture 11" descr="A screen shot of a screen&#10;&#10;AI-generated content may be incorrect.">
              <a:extLst>
                <a:ext uri="{FF2B5EF4-FFF2-40B4-BE49-F238E27FC236}">
                  <a16:creationId xmlns:a16="http://schemas.microsoft.com/office/drawing/2014/main" id="{1C9619C9-DAC4-F6F5-33C0-1DE5AE095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28852" y="-5847600"/>
              <a:ext cx="6742190" cy="593904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FC52509-DBF8-405E-93FB-CC36246960C6}"/>
                </a:ext>
              </a:extLst>
            </p:cNvPr>
            <p:cNvSpPr txBox="1"/>
            <p:nvPr/>
          </p:nvSpPr>
          <p:spPr>
            <a:xfrm>
              <a:off x="-2391321" y="-69403"/>
              <a:ext cx="566712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(b) (Lu et al., 2024), AAL</a:t>
              </a:r>
            </a:p>
          </p:txBody>
        </p:sp>
        <p:pic>
          <p:nvPicPr>
            <p:cNvPr id="15" name="Picture 14" descr="A grid with red and white squares&#10;&#10;AI-generated content may be incorrect.">
              <a:extLst>
                <a:ext uri="{FF2B5EF4-FFF2-40B4-BE49-F238E27FC236}">
                  <a16:creationId xmlns:a16="http://schemas.microsoft.com/office/drawing/2014/main" id="{C86C1AC2-A07D-06DF-BB96-9DC02BE4B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28852" y="918960"/>
              <a:ext cx="6742190" cy="593904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7B3CF38-27CC-015B-7CB2-47D404E29F08}"/>
                </a:ext>
              </a:extLst>
            </p:cNvPr>
            <p:cNvSpPr txBox="1"/>
            <p:nvPr/>
          </p:nvSpPr>
          <p:spPr>
            <a:xfrm>
              <a:off x="-2611863" y="6715646"/>
              <a:ext cx="610821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(f) (Lu et al., 2024), AICHA</a:t>
              </a:r>
            </a:p>
          </p:txBody>
        </p:sp>
        <p:pic>
          <p:nvPicPr>
            <p:cNvPr id="20" name="Picture 19" descr="A screen shot of a screen&#10;&#10;AI-generated content may be incorrect.">
              <a:extLst>
                <a:ext uri="{FF2B5EF4-FFF2-40B4-BE49-F238E27FC236}">
                  <a16:creationId xmlns:a16="http://schemas.microsoft.com/office/drawing/2014/main" id="{0DD571C3-DC39-2D9F-53D5-05AF62AF2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7172" y="-5847600"/>
              <a:ext cx="6742190" cy="593904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57DD862-5457-E1C0-9390-A015401DA394}"/>
                </a:ext>
              </a:extLst>
            </p:cNvPr>
            <p:cNvSpPr txBox="1"/>
            <p:nvPr/>
          </p:nvSpPr>
          <p:spPr>
            <a:xfrm>
              <a:off x="4589400" y="-69404"/>
              <a:ext cx="577773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(c) (Cai et al., 2021), AAL</a:t>
              </a:r>
            </a:p>
          </p:txBody>
        </p:sp>
        <p:pic>
          <p:nvPicPr>
            <p:cNvPr id="23" name="Picture 22" descr="A red and white gradient&#10;&#10;AI-generated content may be incorrect.">
              <a:extLst>
                <a:ext uri="{FF2B5EF4-FFF2-40B4-BE49-F238E27FC236}">
                  <a16:creationId xmlns:a16="http://schemas.microsoft.com/office/drawing/2014/main" id="{542C32C4-881A-A84D-124C-342F6F10D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7172" y="918960"/>
              <a:ext cx="6742190" cy="593904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A30C834-47A7-5611-5DBE-4565620ED27F}"/>
                </a:ext>
              </a:extLst>
            </p:cNvPr>
            <p:cNvSpPr txBox="1"/>
            <p:nvPr/>
          </p:nvSpPr>
          <p:spPr>
            <a:xfrm>
              <a:off x="4295473" y="6715646"/>
              <a:ext cx="636559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(g) (Cai et al., 2021), AICHA</a:t>
              </a:r>
            </a:p>
          </p:txBody>
        </p:sp>
        <p:pic>
          <p:nvPicPr>
            <p:cNvPr id="26" name="Picture 25" descr="A red and white grid&#10;&#10;AI-generated content may be incorrect.">
              <a:extLst>
                <a:ext uri="{FF2B5EF4-FFF2-40B4-BE49-F238E27FC236}">
                  <a16:creationId xmlns:a16="http://schemas.microsoft.com/office/drawing/2014/main" id="{AB221AB5-326F-4973-74B7-8925F6A0B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57054" y="-5847600"/>
              <a:ext cx="6742190" cy="5939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EA6053D-4811-2894-FA1A-D9338919EC68}"/>
                </a:ext>
              </a:extLst>
            </p:cNvPr>
            <p:cNvSpPr txBox="1"/>
            <p:nvPr/>
          </p:nvSpPr>
          <p:spPr>
            <a:xfrm>
              <a:off x="12088418" y="-69405"/>
              <a:ext cx="507946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(d) VarCoNet-V2, AAL</a:t>
              </a:r>
            </a:p>
          </p:txBody>
        </p:sp>
        <p:pic>
          <p:nvPicPr>
            <p:cNvPr id="29" name="Picture 28" descr="A grid with a red line&#10;&#10;AI-generated content may be incorrect.">
              <a:extLst>
                <a:ext uri="{FF2B5EF4-FFF2-40B4-BE49-F238E27FC236}">
                  <a16:creationId xmlns:a16="http://schemas.microsoft.com/office/drawing/2014/main" id="{D26E74E0-F06F-5FD8-F340-24D8E1417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57054" y="918960"/>
              <a:ext cx="6742190" cy="593904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27BEA9F-73E1-9CE2-985D-C1D35A37F3E3}"/>
                </a:ext>
              </a:extLst>
            </p:cNvPr>
            <p:cNvSpPr txBox="1"/>
            <p:nvPr/>
          </p:nvSpPr>
          <p:spPr>
            <a:xfrm>
              <a:off x="11809493" y="6715646"/>
              <a:ext cx="563731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(h) VarCoNet-V2, AICHA</a:t>
              </a:r>
            </a:p>
          </p:txBody>
        </p:sp>
        <p:pic>
          <p:nvPicPr>
            <p:cNvPr id="32" name="Picture 31" descr="A red square with a red square&#10;&#10;AI-generated content may be incorrect.">
              <a:extLst>
                <a:ext uri="{FF2B5EF4-FFF2-40B4-BE49-F238E27FC236}">
                  <a16:creationId xmlns:a16="http://schemas.microsoft.com/office/drawing/2014/main" id="{04AAF670-4323-C2B0-3C02-2327C7FCB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465" y="7685520"/>
              <a:ext cx="6742190" cy="59390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94595CA-6D1D-5A2D-083B-7A78621F225F}"/>
                </a:ext>
              </a:extLst>
            </p:cNvPr>
            <p:cNvSpPr txBox="1"/>
            <p:nvPr/>
          </p:nvSpPr>
          <p:spPr>
            <a:xfrm>
              <a:off x="1942461" y="13463422"/>
              <a:ext cx="431419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</a:t>
              </a:r>
              <a:r>
                <a:rPr lang="en-US" sz="4400" dirty="0" err="1"/>
                <a:t>i</a:t>
              </a:r>
              <a:r>
                <a:rPr lang="en-US" sz="4400" dirty="0"/>
                <a:t>) (Li et al., 2023)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3048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9DA58FE-EF59-4706-B31E-059C313D2BAE}"/>
              </a:ext>
            </a:extLst>
          </p:cNvPr>
          <p:cNvGrpSpPr/>
          <p:nvPr/>
        </p:nvGrpSpPr>
        <p:grpSpPr>
          <a:xfrm>
            <a:off x="-10241279" y="-6124200"/>
            <a:ext cx="28681679" cy="13744200"/>
            <a:chOff x="-10241279" y="-6124200"/>
            <a:chExt cx="28681679" cy="13744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0C380AB-2BB3-FBCA-DAE9-5D27FA2A81FA}"/>
                </a:ext>
              </a:extLst>
            </p:cNvPr>
            <p:cNvSpPr/>
            <p:nvPr/>
          </p:nvSpPr>
          <p:spPr>
            <a:xfrm>
              <a:off x="-10241279" y="-6124200"/>
              <a:ext cx="28681679" cy="13744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a\</a:t>
              </a:r>
            </a:p>
          </p:txBody>
        </p:sp>
        <p:pic>
          <p:nvPicPr>
            <p:cNvPr id="5" name="Picture 4" descr="A grid with a red gradient&#10;&#10;AI-generated content may be incorrect.">
              <a:extLst>
                <a:ext uri="{FF2B5EF4-FFF2-40B4-BE49-F238E27FC236}">
                  <a16:creationId xmlns:a16="http://schemas.microsoft.com/office/drawing/2014/main" id="{2360CB9E-24FE-DD54-F0FF-AC50F0D73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954775" y="-5847600"/>
              <a:ext cx="6742190" cy="5939040"/>
            </a:xfrm>
            <a:prstGeom prst="rect">
              <a:avLst/>
            </a:prstGeom>
          </p:spPr>
        </p:pic>
        <p:pic>
          <p:nvPicPr>
            <p:cNvPr id="7" name="Picture 6" descr="A grid with a red and white gradient&#10;&#10;AI-generated content may be incorrect.">
              <a:extLst>
                <a:ext uri="{FF2B5EF4-FFF2-40B4-BE49-F238E27FC236}">
                  <a16:creationId xmlns:a16="http://schemas.microsoft.com/office/drawing/2014/main" id="{056BE4B0-F03B-7DFB-F88B-5ED6980B1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954775" y="918960"/>
              <a:ext cx="6742190" cy="593904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CA53527-E859-5BBC-4212-4468D43AF576}"/>
                </a:ext>
              </a:extLst>
            </p:cNvPr>
            <p:cNvSpPr txBox="1"/>
            <p:nvPr/>
          </p:nvSpPr>
          <p:spPr>
            <a:xfrm>
              <a:off x="-8073382" y="-69402"/>
              <a:ext cx="297940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(a) PCC, AAL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6CA4DE1-1D37-7BF3-4F95-79784D4754C4}"/>
                </a:ext>
              </a:extLst>
            </p:cNvPr>
            <p:cNvSpPr txBox="1"/>
            <p:nvPr/>
          </p:nvSpPr>
          <p:spPr>
            <a:xfrm>
              <a:off x="-8357113" y="6715646"/>
              <a:ext cx="354686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(e) PCC, AICHA</a:t>
              </a:r>
            </a:p>
          </p:txBody>
        </p:sp>
        <p:pic>
          <p:nvPicPr>
            <p:cNvPr id="12" name="Picture 11" descr="A screen shot of a screen&#10;&#10;AI-generated content may be incorrect.">
              <a:extLst>
                <a:ext uri="{FF2B5EF4-FFF2-40B4-BE49-F238E27FC236}">
                  <a16:creationId xmlns:a16="http://schemas.microsoft.com/office/drawing/2014/main" id="{1C9619C9-DAC4-F6F5-33C0-1DE5AE095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28852" y="-5847600"/>
              <a:ext cx="6742190" cy="593904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FC52509-DBF8-405E-93FB-CC36246960C6}"/>
                </a:ext>
              </a:extLst>
            </p:cNvPr>
            <p:cNvSpPr txBox="1"/>
            <p:nvPr/>
          </p:nvSpPr>
          <p:spPr>
            <a:xfrm>
              <a:off x="-2391321" y="-69403"/>
              <a:ext cx="566712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(b) (Lu et al., 2024), AAL</a:t>
              </a:r>
            </a:p>
          </p:txBody>
        </p:sp>
        <p:pic>
          <p:nvPicPr>
            <p:cNvPr id="15" name="Picture 14" descr="A grid with red and white squares&#10;&#10;AI-generated content may be incorrect.">
              <a:extLst>
                <a:ext uri="{FF2B5EF4-FFF2-40B4-BE49-F238E27FC236}">
                  <a16:creationId xmlns:a16="http://schemas.microsoft.com/office/drawing/2014/main" id="{C86C1AC2-A07D-06DF-BB96-9DC02BE4B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28852" y="918960"/>
              <a:ext cx="6742190" cy="593904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7B3CF38-27CC-015B-7CB2-47D404E29F08}"/>
                </a:ext>
              </a:extLst>
            </p:cNvPr>
            <p:cNvSpPr txBox="1"/>
            <p:nvPr/>
          </p:nvSpPr>
          <p:spPr>
            <a:xfrm>
              <a:off x="-2611863" y="6715646"/>
              <a:ext cx="610821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(f) (Lu et al., 2024), AICHA</a:t>
              </a:r>
            </a:p>
          </p:txBody>
        </p:sp>
        <p:pic>
          <p:nvPicPr>
            <p:cNvPr id="20" name="Picture 19" descr="A screen shot of a screen&#10;&#10;AI-generated content may be incorrect.">
              <a:extLst>
                <a:ext uri="{FF2B5EF4-FFF2-40B4-BE49-F238E27FC236}">
                  <a16:creationId xmlns:a16="http://schemas.microsoft.com/office/drawing/2014/main" id="{0DD571C3-DC39-2D9F-53D5-05AF62AF2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7172" y="-5847600"/>
              <a:ext cx="6742190" cy="593904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57DD862-5457-E1C0-9390-A015401DA394}"/>
                </a:ext>
              </a:extLst>
            </p:cNvPr>
            <p:cNvSpPr txBox="1"/>
            <p:nvPr/>
          </p:nvSpPr>
          <p:spPr>
            <a:xfrm>
              <a:off x="4589400" y="-69404"/>
              <a:ext cx="577773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(c) (Cai et al., 2021), AAL</a:t>
              </a:r>
            </a:p>
          </p:txBody>
        </p:sp>
        <p:pic>
          <p:nvPicPr>
            <p:cNvPr id="23" name="Picture 22" descr="A red and white gradient&#10;&#10;AI-generated content may be incorrect.">
              <a:extLst>
                <a:ext uri="{FF2B5EF4-FFF2-40B4-BE49-F238E27FC236}">
                  <a16:creationId xmlns:a16="http://schemas.microsoft.com/office/drawing/2014/main" id="{542C32C4-881A-A84D-124C-342F6F10D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7172" y="918960"/>
              <a:ext cx="6742190" cy="593904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A30C834-47A7-5611-5DBE-4565620ED27F}"/>
                </a:ext>
              </a:extLst>
            </p:cNvPr>
            <p:cNvSpPr txBox="1"/>
            <p:nvPr/>
          </p:nvSpPr>
          <p:spPr>
            <a:xfrm>
              <a:off x="4295473" y="6715646"/>
              <a:ext cx="636559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(g) (Cai et al., 2021), AICHA</a:t>
              </a:r>
            </a:p>
          </p:txBody>
        </p:sp>
        <p:pic>
          <p:nvPicPr>
            <p:cNvPr id="26" name="Picture 25" descr="A red and white grid&#10;&#10;AI-generated content may be incorrect.">
              <a:extLst>
                <a:ext uri="{FF2B5EF4-FFF2-40B4-BE49-F238E27FC236}">
                  <a16:creationId xmlns:a16="http://schemas.microsoft.com/office/drawing/2014/main" id="{AB221AB5-326F-4973-74B7-8925F6A0B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57054" y="-5847600"/>
              <a:ext cx="6742190" cy="5939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EA6053D-4811-2894-FA1A-D9338919EC68}"/>
                </a:ext>
              </a:extLst>
            </p:cNvPr>
            <p:cNvSpPr txBox="1"/>
            <p:nvPr/>
          </p:nvSpPr>
          <p:spPr>
            <a:xfrm>
              <a:off x="12088418" y="-69405"/>
              <a:ext cx="507946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(d) VarCoNet-V2, AAL</a:t>
              </a:r>
            </a:p>
          </p:txBody>
        </p:sp>
        <p:pic>
          <p:nvPicPr>
            <p:cNvPr id="29" name="Picture 28" descr="A grid with a red line&#10;&#10;AI-generated content may be incorrect.">
              <a:extLst>
                <a:ext uri="{FF2B5EF4-FFF2-40B4-BE49-F238E27FC236}">
                  <a16:creationId xmlns:a16="http://schemas.microsoft.com/office/drawing/2014/main" id="{D26E74E0-F06F-5FD8-F340-24D8E1417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57054" y="918960"/>
              <a:ext cx="6742190" cy="593904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27BEA9F-73E1-9CE2-985D-C1D35A37F3E3}"/>
                </a:ext>
              </a:extLst>
            </p:cNvPr>
            <p:cNvSpPr txBox="1"/>
            <p:nvPr/>
          </p:nvSpPr>
          <p:spPr>
            <a:xfrm>
              <a:off x="11809493" y="6715646"/>
              <a:ext cx="563731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/>
                <a:t>(h) VarCoNet-V2, AICHA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781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712A4DC7-82FF-43B0-8FA3-0DAA2CBBD929}"/>
              </a:ext>
            </a:extLst>
          </p:cNvPr>
          <p:cNvGrpSpPr/>
          <p:nvPr/>
        </p:nvGrpSpPr>
        <p:grpSpPr>
          <a:xfrm>
            <a:off x="3028950" y="-461666"/>
            <a:ext cx="6496050" cy="7472066"/>
            <a:chOff x="3028950" y="-461666"/>
            <a:chExt cx="6496050" cy="747206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468A124-02C0-4E38-AF8E-48AD968976A4}"/>
                </a:ext>
              </a:extLst>
            </p:cNvPr>
            <p:cNvSpPr/>
            <p:nvPr/>
          </p:nvSpPr>
          <p:spPr>
            <a:xfrm>
              <a:off x="3028950" y="-444500"/>
              <a:ext cx="6496050" cy="7454900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FCC588-C6C0-48BF-A36D-95D15B6168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6"/>
            <a:stretch/>
          </p:blipFill>
          <p:spPr>
            <a:xfrm>
              <a:off x="3171825" y="0"/>
              <a:ext cx="3129084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A47C37E-C71D-4BFF-A7E7-20415881A0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6"/>
            <a:stretch/>
          </p:blipFill>
          <p:spPr>
            <a:xfrm>
              <a:off x="6326065" y="0"/>
              <a:ext cx="3129084" cy="6858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0B29304-2D66-469D-99FC-9E08A17F6F01}"/>
                </a:ext>
              </a:extLst>
            </p:cNvPr>
            <p:cNvSpPr txBox="1"/>
            <p:nvPr/>
          </p:nvSpPr>
          <p:spPr>
            <a:xfrm>
              <a:off x="4477398" y="-461665"/>
              <a:ext cx="8178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PCC</a:t>
              </a:r>
              <a:endParaRPr lang="en-AE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18F34A7-E4B5-46F2-9644-A3AD7168D330}"/>
                </a:ext>
              </a:extLst>
            </p:cNvPr>
            <p:cNvCxnSpPr>
              <a:cxnSpLocks/>
            </p:cNvCxnSpPr>
            <p:nvPr/>
          </p:nvCxnSpPr>
          <p:spPr>
            <a:xfrm>
              <a:off x="4178934" y="0"/>
              <a:ext cx="0" cy="6766740"/>
            </a:xfrm>
            <a:prstGeom prst="line">
              <a:avLst/>
            </a:prstGeom>
            <a:ln w="19050">
              <a:solidFill>
                <a:srgbClr val="0C23FC">
                  <a:alpha val="80000"/>
                </a:srgb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76F13F5-68E7-4044-BF9D-393E83BF4601}"/>
                </a:ext>
              </a:extLst>
            </p:cNvPr>
            <p:cNvCxnSpPr>
              <a:cxnSpLocks/>
            </p:cNvCxnSpPr>
            <p:nvPr/>
          </p:nvCxnSpPr>
          <p:spPr>
            <a:xfrm>
              <a:off x="4886959" y="0"/>
              <a:ext cx="0" cy="6766740"/>
            </a:xfrm>
            <a:prstGeom prst="line">
              <a:avLst/>
            </a:prstGeom>
            <a:ln w="19050">
              <a:solidFill>
                <a:srgbClr val="0C23FC">
                  <a:alpha val="80000"/>
                </a:srgb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F778BC3-34E1-4661-B931-0DFAF5BA5EF2}"/>
                </a:ext>
              </a:extLst>
            </p:cNvPr>
            <p:cNvCxnSpPr>
              <a:cxnSpLocks/>
            </p:cNvCxnSpPr>
            <p:nvPr/>
          </p:nvCxnSpPr>
          <p:spPr>
            <a:xfrm>
              <a:off x="4820284" y="0"/>
              <a:ext cx="0" cy="6766740"/>
            </a:xfrm>
            <a:prstGeom prst="line">
              <a:avLst/>
            </a:prstGeom>
            <a:ln w="19050">
              <a:solidFill>
                <a:srgbClr val="FF0000">
                  <a:alpha val="80000"/>
                </a:srgb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BAA1E57-A12E-430B-BC6F-6A85F0B497B1}"/>
                </a:ext>
              </a:extLst>
            </p:cNvPr>
            <p:cNvCxnSpPr>
              <a:cxnSpLocks/>
            </p:cNvCxnSpPr>
            <p:nvPr/>
          </p:nvCxnSpPr>
          <p:spPr>
            <a:xfrm>
              <a:off x="5553709" y="0"/>
              <a:ext cx="0" cy="6766740"/>
            </a:xfrm>
            <a:prstGeom prst="line">
              <a:avLst/>
            </a:prstGeom>
            <a:ln w="19050">
              <a:solidFill>
                <a:srgbClr val="FF0000">
                  <a:alpha val="80000"/>
                </a:srgb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431977-A9C8-43FF-859F-D5DF6E5B5B46}"/>
                </a:ext>
              </a:extLst>
            </p:cNvPr>
            <p:cNvCxnSpPr>
              <a:cxnSpLocks/>
            </p:cNvCxnSpPr>
            <p:nvPr/>
          </p:nvCxnSpPr>
          <p:spPr>
            <a:xfrm>
              <a:off x="7122159" y="0"/>
              <a:ext cx="0" cy="6766740"/>
            </a:xfrm>
            <a:prstGeom prst="line">
              <a:avLst/>
            </a:prstGeom>
            <a:ln w="19050">
              <a:solidFill>
                <a:srgbClr val="0C23FC">
                  <a:alpha val="80000"/>
                </a:srgb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1519D49-F7E2-4F51-8695-D1DB5A7B7D6F}"/>
                </a:ext>
              </a:extLst>
            </p:cNvPr>
            <p:cNvCxnSpPr>
              <a:cxnSpLocks/>
            </p:cNvCxnSpPr>
            <p:nvPr/>
          </p:nvCxnSpPr>
          <p:spPr>
            <a:xfrm>
              <a:off x="8198484" y="0"/>
              <a:ext cx="0" cy="6766740"/>
            </a:xfrm>
            <a:prstGeom prst="line">
              <a:avLst/>
            </a:prstGeom>
            <a:ln w="19050">
              <a:solidFill>
                <a:srgbClr val="0C23FC">
                  <a:alpha val="80000"/>
                </a:srgb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95762EF-80CD-449A-82FE-5F9E814F34D6}"/>
                </a:ext>
              </a:extLst>
            </p:cNvPr>
            <p:cNvCxnSpPr>
              <a:cxnSpLocks/>
            </p:cNvCxnSpPr>
            <p:nvPr/>
          </p:nvCxnSpPr>
          <p:spPr>
            <a:xfrm>
              <a:off x="7811134" y="0"/>
              <a:ext cx="0" cy="6766740"/>
            </a:xfrm>
            <a:prstGeom prst="line">
              <a:avLst/>
            </a:prstGeom>
            <a:ln w="19050">
              <a:solidFill>
                <a:srgbClr val="FF0000">
                  <a:alpha val="80000"/>
                </a:srgb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576CA81-925E-4ED3-A4F4-9A6B0CEE19F5}"/>
                </a:ext>
              </a:extLst>
            </p:cNvPr>
            <p:cNvCxnSpPr>
              <a:cxnSpLocks/>
            </p:cNvCxnSpPr>
            <p:nvPr/>
          </p:nvCxnSpPr>
          <p:spPr>
            <a:xfrm>
              <a:off x="8792209" y="0"/>
              <a:ext cx="0" cy="6766740"/>
            </a:xfrm>
            <a:prstGeom prst="line">
              <a:avLst/>
            </a:prstGeom>
            <a:ln w="19050">
              <a:solidFill>
                <a:srgbClr val="FF0000">
                  <a:alpha val="80000"/>
                </a:srgb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DC8BA83-C689-49EE-A580-FFB695B694F5}"/>
                </a:ext>
              </a:extLst>
            </p:cNvPr>
            <p:cNvSpPr txBox="1"/>
            <p:nvPr/>
          </p:nvSpPr>
          <p:spPr>
            <a:xfrm>
              <a:off x="7743047" y="-461666"/>
              <a:ext cx="595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</a:t>
              </a:r>
              <a:endParaRPr lang="en-AE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B0E2E5A-9D7D-42FF-9A39-1354EA288EA8}"/>
                </a:ext>
              </a:extLst>
            </p:cNvPr>
            <p:cNvCxnSpPr>
              <a:cxnSpLocks/>
            </p:cNvCxnSpPr>
            <p:nvPr/>
          </p:nvCxnSpPr>
          <p:spPr>
            <a:xfrm>
              <a:off x="4759500" y="6809399"/>
              <a:ext cx="178717" cy="0"/>
            </a:xfrm>
            <a:prstGeom prst="straightConnector1">
              <a:avLst/>
            </a:prstGeom>
            <a:ln w="12700">
              <a:solidFill>
                <a:srgbClr val="00B050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4BBC392A-87AA-4F7E-AD21-B8D98E7FCFD5}"/>
                </a:ext>
              </a:extLst>
            </p:cNvPr>
            <p:cNvCxnSpPr>
              <a:cxnSpLocks/>
            </p:cNvCxnSpPr>
            <p:nvPr/>
          </p:nvCxnSpPr>
          <p:spPr>
            <a:xfrm>
              <a:off x="7811134" y="6858000"/>
              <a:ext cx="387350" cy="0"/>
            </a:xfrm>
            <a:prstGeom prst="straightConnector1">
              <a:avLst/>
            </a:prstGeom>
            <a:ln w="12700">
              <a:solidFill>
                <a:srgbClr val="00B050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FA2EA9D-E669-4EF8-8A03-A2CD03439B8E}"/>
                </a:ext>
              </a:extLst>
            </p:cNvPr>
            <p:cNvSpPr txBox="1"/>
            <p:nvPr/>
          </p:nvSpPr>
          <p:spPr>
            <a:xfrm>
              <a:off x="3126382" y="371475"/>
              <a:ext cx="6222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NC 1</a:t>
              </a:r>
              <a:endParaRPr lang="en-AE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7EAB476-9275-4B53-82B2-BFD306D82C19}"/>
                </a:ext>
              </a:extLst>
            </p:cNvPr>
            <p:cNvSpPr txBox="1"/>
            <p:nvPr/>
          </p:nvSpPr>
          <p:spPr>
            <a:xfrm>
              <a:off x="3126382" y="1225550"/>
              <a:ext cx="6222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NC </a:t>
              </a:r>
              <a:r>
                <a:rPr lang="el-GR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en-AE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CD5F26C-1F79-4BCE-92FA-EC7B25038D51}"/>
                </a:ext>
              </a:extLst>
            </p:cNvPr>
            <p:cNvSpPr txBox="1"/>
            <p:nvPr/>
          </p:nvSpPr>
          <p:spPr>
            <a:xfrm>
              <a:off x="3126382" y="2070100"/>
              <a:ext cx="6222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NC </a:t>
              </a:r>
              <a:r>
                <a:rPr lang="el-GR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en-AE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C451CA3-5B77-4CFA-9E7B-6D269AA29DC6}"/>
                </a:ext>
              </a:extLst>
            </p:cNvPr>
            <p:cNvSpPr txBox="1"/>
            <p:nvPr/>
          </p:nvSpPr>
          <p:spPr>
            <a:xfrm>
              <a:off x="3126382" y="2921000"/>
              <a:ext cx="6222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NC </a:t>
              </a:r>
              <a:r>
                <a:rPr lang="el-GR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en-AE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E8D38B6-C80F-4363-813A-7BA236128B62}"/>
                </a:ext>
              </a:extLst>
            </p:cNvPr>
            <p:cNvSpPr txBox="1"/>
            <p:nvPr/>
          </p:nvSpPr>
          <p:spPr>
            <a:xfrm>
              <a:off x="3126382" y="3759200"/>
              <a:ext cx="7473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ASD 1</a:t>
              </a:r>
              <a:endParaRPr lang="en-AE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57E3238-8994-4C72-AE3A-5F8354A1EC53}"/>
                </a:ext>
              </a:extLst>
            </p:cNvPr>
            <p:cNvSpPr txBox="1"/>
            <p:nvPr/>
          </p:nvSpPr>
          <p:spPr>
            <a:xfrm>
              <a:off x="3126382" y="4610100"/>
              <a:ext cx="7473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ASD 2</a:t>
              </a:r>
              <a:endParaRPr lang="en-AE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071B3CA-138F-40B6-88F4-B54A8E0EBA3D}"/>
                </a:ext>
              </a:extLst>
            </p:cNvPr>
            <p:cNvSpPr txBox="1"/>
            <p:nvPr/>
          </p:nvSpPr>
          <p:spPr>
            <a:xfrm>
              <a:off x="3126382" y="5452646"/>
              <a:ext cx="7473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ASD 3</a:t>
              </a:r>
              <a:endParaRPr lang="en-AE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97AFE18-95E2-4AF8-886A-39FB35D07DBD}"/>
                </a:ext>
              </a:extLst>
            </p:cNvPr>
            <p:cNvSpPr txBox="1"/>
            <p:nvPr/>
          </p:nvSpPr>
          <p:spPr>
            <a:xfrm>
              <a:off x="3126382" y="6299697"/>
              <a:ext cx="7473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ASD 4</a:t>
              </a:r>
              <a:endParaRPr lang="en-AE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70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5D5A64C-709B-4C6C-8C62-3E37C61D5463}"/>
              </a:ext>
            </a:extLst>
          </p:cNvPr>
          <p:cNvSpPr/>
          <p:nvPr/>
        </p:nvSpPr>
        <p:spPr>
          <a:xfrm>
            <a:off x="312278" y="-144463"/>
            <a:ext cx="11283138" cy="7146925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</a:t>
            </a:r>
            <a:endParaRPr lang="en-AE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F8F6DD-D1D2-4E2E-963F-2F7BAE83938F}"/>
              </a:ext>
            </a:extLst>
          </p:cNvPr>
          <p:cNvCxnSpPr>
            <a:cxnSpLocks/>
            <a:stCxn id="212" idx="3"/>
          </p:cNvCxnSpPr>
          <p:nvPr/>
        </p:nvCxnSpPr>
        <p:spPr>
          <a:xfrm flipV="1">
            <a:off x="2263856" y="983792"/>
            <a:ext cx="1020681" cy="36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C224956-D533-49C7-85B5-0C7E3B8B43C6}"/>
              </a:ext>
            </a:extLst>
          </p:cNvPr>
          <p:cNvGrpSpPr/>
          <p:nvPr/>
        </p:nvGrpSpPr>
        <p:grpSpPr>
          <a:xfrm>
            <a:off x="1301049" y="446523"/>
            <a:ext cx="1040804" cy="1125572"/>
            <a:chOff x="1513068" y="4782564"/>
            <a:chExt cx="1040804" cy="1125572"/>
          </a:xfrm>
        </p:grpSpPr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4A0D35A7-DC9B-450D-BC5E-802FE7045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8664" y="4782564"/>
              <a:ext cx="546564" cy="587597"/>
            </a:xfrm>
            <a:prstGeom prst="rect">
              <a:avLst/>
            </a:prstGeom>
          </p:spPr>
        </p:pic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48169AD6-32AF-4FEA-80D2-AD82E82DB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6244" y="4913052"/>
              <a:ext cx="546564" cy="587597"/>
            </a:xfrm>
            <a:prstGeom prst="rect">
              <a:avLst/>
            </a:prstGeom>
          </p:spPr>
        </p:pic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464D3A68-9F5D-4F4D-9A5F-33B801A66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9311" y="5029688"/>
              <a:ext cx="546564" cy="587598"/>
            </a:xfrm>
            <a:prstGeom prst="rect">
              <a:avLst/>
            </a:prstGeom>
          </p:spPr>
        </p:pic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B7739E26-54B1-4BDC-A676-9AC74F3333D0}"/>
                </a:ext>
              </a:extLst>
            </p:cNvPr>
            <p:cNvCxnSpPr/>
            <p:nvPr/>
          </p:nvCxnSpPr>
          <p:spPr>
            <a:xfrm>
              <a:off x="1531934" y="5323487"/>
              <a:ext cx="381685" cy="41043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67568F00-168F-4525-BF63-2A3B76FD71EA}"/>
                </a:ext>
              </a:extLst>
            </p:cNvPr>
            <p:cNvSpPr txBox="1"/>
            <p:nvPr/>
          </p:nvSpPr>
          <p:spPr>
            <a:xfrm rot="2813046">
              <a:off x="1390278" y="5442120"/>
              <a:ext cx="5533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Time</a:t>
              </a:r>
              <a:endParaRPr lang="en-AE" sz="1400" b="1" dirty="0"/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E5D44006-E930-4A4E-B46B-9AEC7C221F3D}"/>
                </a:ext>
              </a:extLst>
            </p:cNvPr>
            <p:cNvSpPr txBox="1"/>
            <p:nvPr/>
          </p:nvSpPr>
          <p:spPr>
            <a:xfrm>
              <a:off x="1864260" y="5631137"/>
              <a:ext cx="6896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Rs-fMRI</a:t>
              </a:r>
              <a:endParaRPr lang="en-AE" sz="1200" b="1" dirty="0"/>
            </a:p>
          </p:txBody>
        </p: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F85EC4C-8E4E-40B5-A76C-9C27D54BA731}"/>
              </a:ext>
            </a:extLst>
          </p:cNvPr>
          <p:cNvCxnSpPr>
            <a:cxnSpLocks/>
            <a:stCxn id="130" idx="3"/>
          </p:cNvCxnSpPr>
          <p:nvPr/>
        </p:nvCxnSpPr>
        <p:spPr>
          <a:xfrm>
            <a:off x="2264925" y="3164516"/>
            <a:ext cx="1019001" cy="118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BDE04D9D-A988-4B70-A1D8-C82CFD992CB0}"/>
              </a:ext>
            </a:extLst>
          </p:cNvPr>
          <p:cNvGrpSpPr/>
          <p:nvPr/>
        </p:nvGrpSpPr>
        <p:grpSpPr>
          <a:xfrm>
            <a:off x="1314678" y="2644453"/>
            <a:ext cx="1023824" cy="1121010"/>
            <a:chOff x="764905" y="5343460"/>
            <a:chExt cx="1023824" cy="1121010"/>
          </a:xfrm>
        </p:grpSpPr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64BC14D5-C237-4C62-96E6-28E961814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1450" y="5343460"/>
              <a:ext cx="542458" cy="587598"/>
            </a:xfrm>
            <a:prstGeom prst="rect">
              <a:avLst/>
            </a:prstGeom>
          </p:spPr>
        </p:pic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396D469C-49ED-48D7-9230-F82F16FE9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8884" y="5447800"/>
              <a:ext cx="542458" cy="587598"/>
            </a:xfrm>
            <a:prstGeom prst="rect">
              <a:avLst/>
            </a:prstGeom>
          </p:spPr>
        </p:pic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6ABE5E53-5FFC-4630-BC7D-252C9CDA7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2694" y="5569724"/>
              <a:ext cx="542458" cy="587598"/>
            </a:xfrm>
            <a:prstGeom prst="rect">
              <a:avLst/>
            </a:prstGeom>
          </p:spPr>
        </p:pic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867041E-08D5-45FA-9C31-A2DA9977C8CB}"/>
                </a:ext>
              </a:extLst>
            </p:cNvPr>
            <p:cNvCxnSpPr/>
            <p:nvPr/>
          </p:nvCxnSpPr>
          <p:spPr>
            <a:xfrm>
              <a:off x="779014" y="5884773"/>
              <a:ext cx="381685" cy="41043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7411D49E-BE49-48FE-8C79-43A22BB04911}"/>
                </a:ext>
              </a:extLst>
            </p:cNvPr>
            <p:cNvSpPr txBox="1"/>
            <p:nvPr/>
          </p:nvSpPr>
          <p:spPr>
            <a:xfrm rot="2813046">
              <a:off x="642115" y="6003434"/>
              <a:ext cx="5533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Time</a:t>
              </a:r>
              <a:endParaRPr lang="en-AE" sz="1400" b="1" dirty="0"/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20B91D75-E463-476E-810F-E81E9F7C6B7C}"/>
                </a:ext>
              </a:extLst>
            </p:cNvPr>
            <p:cNvSpPr txBox="1"/>
            <p:nvPr/>
          </p:nvSpPr>
          <p:spPr>
            <a:xfrm>
              <a:off x="1099117" y="6187471"/>
              <a:ext cx="6896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Rs-fMRI</a:t>
              </a:r>
              <a:endParaRPr lang="en-AE" sz="1200" b="1" dirty="0"/>
            </a:p>
          </p:txBody>
        </p:sp>
      </p:grpSp>
      <p:pic>
        <p:nvPicPr>
          <p:cNvPr id="126" name="Picture 125">
            <a:extLst>
              <a:ext uri="{FF2B5EF4-FFF2-40B4-BE49-F238E27FC236}">
                <a16:creationId xmlns:a16="http://schemas.microsoft.com/office/drawing/2014/main" id="{370BC405-18E1-478A-A46A-5788C7DB739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3" r="35962"/>
          <a:stretch/>
        </p:blipFill>
        <p:spPr>
          <a:xfrm>
            <a:off x="504196" y="1512072"/>
            <a:ext cx="483394" cy="524791"/>
          </a:xfrm>
          <a:prstGeom prst="rect">
            <a:avLst/>
          </a:prstGeom>
        </p:spPr>
      </p:pic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92B4C77F-D004-4F3F-AE5A-D4DC16C86A62}"/>
              </a:ext>
            </a:extLst>
          </p:cNvPr>
          <p:cNvSpPr/>
          <p:nvPr/>
        </p:nvSpPr>
        <p:spPr>
          <a:xfrm>
            <a:off x="417503" y="1336580"/>
            <a:ext cx="689612" cy="1455557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B048D763-E19A-4B66-AA4D-025DFCE19BF4}"/>
              </a:ext>
            </a:extLst>
          </p:cNvPr>
          <p:cNvSpPr txBox="1"/>
          <p:nvPr/>
        </p:nvSpPr>
        <p:spPr>
          <a:xfrm>
            <a:off x="456101" y="1313683"/>
            <a:ext cx="5918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AICHA</a:t>
            </a:r>
            <a:endParaRPr lang="en-AE" sz="1200" b="1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4938C66-6786-4E7F-9E33-4A86E3B46E59}"/>
              </a:ext>
            </a:extLst>
          </p:cNvPr>
          <p:cNvSpPr txBox="1"/>
          <p:nvPr/>
        </p:nvSpPr>
        <p:spPr>
          <a:xfrm>
            <a:off x="1393144" y="143022"/>
            <a:ext cx="8675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Subject 1</a:t>
            </a:r>
            <a:endParaRPr lang="en-AE" sz="1400" b="1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B5440D95-629B-4FAF-A85D-968E2AC45B72}"/>
              </a:ext>
            </a:extLst>
          </p:cNvPr>
          <p:cNvSpPr txBox="1"/>
          <p:nvPr/>
        </p:nvSpPr>
        <p:spPr>
          <a:xfrm>
            <a:off x="1397380" y="2340890"/>
            <a:ext cx="8675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Subject 2</a:t>
            </a:r>
            <a:endParaRPr lang="en-AE" sz="1400" b="1" dirty="0"/>
          </a:p>
        </p:txBody>
      </p:sp>
      <p:pic>
        <p:nvPicPr>
          <p:cNvPr id="301" name="Picture 300">
            <a:extLst>
              <a:ext uri="{FF2B5EF4-FFF2-40B4-BE49-F238E27FC236}">
                <a16:creationId xmlns:a16="http://schemas.microsoft.com/office/drawing/2014/main" id="{8253D432-0E58-422C-8411-E5489517BBA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99" y="2214335"/>
            <a:ext cx="482868" cy="528586"/>
          </a:xfrm>
          <a:prstGeom prst="rect">
            <a:avLst/>
          </a:prstGeom>
        </p:spPr>
      </p:pic>
      <p:sp>
        <p:nvSpPr>
          <p:cNvPr id="304" name="TextBox 303">
            <a:extLst>
              <a:ext uri="{FF2B5EF4-FFF2-40B4-BE49-F238E27FC236}">
                <a16:creationId xmlns:a16="http://schemas.microsoft.com/office/drawing/2014/main" id="{CF5A2A00-AF6A-4231-AE3A-FBCC9CCF5F78}"/>
              </a:ext>
            </a:extLst>
          </p:cNvPr>
          <p:cNvSpPr txBox="1"/>
          <p:nvPr/>
        </p:nvSpPr>
        <p:spPr>
          <a:xfrm>
            <a:off x="536464" y="2013920"/>
            <a:ext cx="436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AAL</a:t>
            </a:r>
            <a:endParaRPr lang="en-AE" sz="1200" b="1" dirty="0"/>
          </a:p>
        </p:txBody>
      </p:sp>
      <p:cxnSp>
        <p:nvCxnSpPr>
          <p:cNvPr id="312" name="Straight Connector 311">
            <a:extLst>
              <a:ext uri="{FF2B5EF4-FFF2-40B4-BE49-F238E27FC236}">
                <a16:creationId xmlns:a16="http://schemas.microsoft.com/office/drawing/2014/main" id="{B5A17179-E19D-4C75-91D3-C422DBEA4468}"/>
              </a:ext>
            </a:extLst>
          </p:cNvPr>
          <p:cNvCxnSpPr>
            <a:cxnSpLocks/>
            <a:stCxn id="127" idx="3"/>
          </p:cNvCxnSpPr>
          <p:nvPr/>
        </p:nvCxnSpPr>
        <p:spPr>
          <a:xfrm>
            <a:off x="1107115" y="2064359"/>
            <a:ext cx="1574600" cy="1348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7" name="Straight Arrow Connector 316">
            <a:extLst>
              <a:ext uri="{FF2B5EF4-FFF2-40B4-BE49-F238E27FC236}">
                <a16:creationId xmlns:a16="http://schemas.microsoft.com/office/drawing/2014/main" id="{49471021-2E12-45A9-A7BC-896932B20328}"/>
              </a:ext>
            </a:extLst>
          </p:cNvPr>
          <p:cNvCxnSpPr>
            <a:cxnSpLocks/>
          </p:cNvCxnSpPr>
          <p:nvPr/>
        </p:nvCxnSpPr>
        <p:spPr>
          <a:xfrm flipV="1">
            <a:off x="2681715" y="993799"/>
            <a:ext cx="0" cy="108404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2" name="Straight Arrow Connector 321">
            <a:extLst>
              <a:ext uri="{FF2B5EF4-FFF2-40B4-BE49-F238E27FC236}">
                <a16:creationId xmlns:a16="http://schemas.microsoft.com/office/drawing/2014/main" id="{B7EDCFB1-EB3F-451F-8028-C49CE6DFFADA}"/>
              </a:ext>
            </a:extLst>
          </p:cNvPr>
          <p:cNvCxnSpPr>
            <a:cxnSpLocks/>
          </p:cNvCxnSpPr>
          <p:nvPr/>
        </p:nvCxnSpPr>
        <p:spPr>
          <a:xfrm>
            <a:off x="2681715" y="2077847"/>
            <a:ext cx="0" cy="10840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26" name="Picture 325">
            <a:extLst>
              <a:ext uri="{FF2B5EF4-FFF2-40B4-BE49-F238E27FC236}">
                <a16:creationId xmlns:a16="http://schemas.microsoft.com/office/drawing/2014/main" id="{04C87356-75F4-41A2-81A1-15395E0A88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936" y="2306916"/>
            <a:ext cx="3162855" cy="1709501"/>
          </a:xfrm>
          <a:prstGeom prst="rect">
            <a:avLst/>
          </a:prstGeom>
        </p:spPr>
      </p:pic>
      <p:pic>
        <p:nvPicPr>
          <p:cNvPr id="327" name="Picture 326">
            <a:extLst>
              <a:ext uri="{FF2B5EF4-FFF2-40B4-BE49-F238E27FC236}">
                <a16:creationId xmlns:a16="http://schemas.microsoft.com/office/drawing/2014/main" id="{DCBCB8B0-147F-42E3-90AD-E021CAD4A22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47" y="145819"/>
            <a:ext cx="3163585" cy="1717141"/>
          </a:xfrm>
          <a:prstGeom prst="rect">
            <a:avLst/>
          </a:prstGeom>
        </p:spPr>
      </p:pic>
      <p:sp>
        <p:nvSpPr>
          <p:cNvPr id="328" name="Rectangle: Rounded Corners 327">
            <a:extLst>
              <a:ext uri="{FF2B5EF4-FFF2-40B4-BE49-F238E27FC236}">
                <a16:creationId xmlns:a16="http://schemas.microsoft.com/office/drawing/2014/main" id="{179F2054-BD47-4BEC-8E38-14D97C4CA0C8}"/>
              </a:ext>
            </a:extLst>
          </p:cNvPr>
          <p:cNvSpPr/>
          <p:nvPr/>
        </p:nvSpPr>
        <p:spPr>
          <a:xfrm>
            <a:off x="3508617" y="209259"/>
            <a:ext cx="1186172" cy="1586189"/>
          </a:xfrm>
          <a:prstGeom prst="round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329" name="Rectangle: Rounded Corners 328">
            <a:extLst>
              <a:ext uri="{FF2B5EF4-FFF2-40B4-BE49-F238E27FC236}">
                <a16:creationId xmlns:a16="http://schemas.microsoft.com/office/drawing/2014/main" id="{FD36448C-27CC-4EC6-9938-85C1C48D2BB1}"/>
              </a:ext>
            </a:extLst>
          </p:cNvPr>
          <p:cNvSpPr/>
          <p:nvPr/>
        </p:nvSpPr>
        <p:spPr>
          <a:xfrm>
            <a:off x="5204509" y="209259"/>
            <a:ext cx="636446" cy="158618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8A631AB8-4127-4843-A1FB-D16687B5C0EB}"/>
              </a:ext>
            </a:extLst>
          </p:cNvPr>
          <p:cNvSpPr txBox="1"/>
          <p:nvPr/>
        </p:nvSpPr>
        <p:spPr>
          <a:xfrm>
            <a:off x="4875229" y="878098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12BA49E9-7E23-4810-B38D-6BFCDCE6F0DA}"/>
              </a:ext>
            </a:extLst>
          </p:cNvPr>
          <p:cNvSpPr txBox="1"/>
          <p:nvPr/>
        </p:nvSpPr>
        <p:spPr>
          <a:xfrm>
            <a:off x="4873845" y="726480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332" name="TextBox 331">
            <a:extLst>
              <a:ext uri="{FF2B5EF4-FFF2-40B4-BE49-F238E27FC236}">
                <a16:creationId xmlns:a16="http://schemas.microsoft.com/office/drawing/2014/main" id="{257E662E-1EE2-42EB-9D9E-92100F00CECF}"/>
              </a:ext>
            </a:extLst>
          </p:cNvPr>
          <p:cNvSpPr txBox="1"/>
          <p:nvPr/>
        </p:nvSpPr>
        <p:spPr>
          <a:xfrm>
            <a:off x="4879935" y="1033789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id="{03AFCBAB-CDE2-420C-AFC1-9A04B7C9A29E}"/>
              </a:ext>
            </a:extLst>
          </p:cNvPr>
          <p:cNvSpPr txBox="1"/>
          <p:nvPr/>
        </p:nvSpPr>
        <p:spPr>
          <a:xfrm>
            <a:off x="2826740" y="437850"/>
            <a:ext cx="4716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ROI 1</a:t>
            </a:r>
            <a:endParaRPr lang="en-AE" sz="1000" b="1" dirty="0"/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3D8A99DC-E7E5-466A-B1AD-5513CAF42C36}"/>
              </a:ext>
            </a:extLst>
          </p:cNvPr>
          <p:cNvSpPr txBox="1"/>
          <p:nvPr/>
        </p:nvSpPr>
        <p:spPr>
          <a:xfrm>
            <a:off x="2830045" y="749904"/>
            <a:ext cx="4716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ROI 2</a:t>
            </a:r>
            <a:endParaRPr lang="en-AE" sz="1000" b="1" dirty="0"/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D6079768-FAD2-4E4A-9EBD-58F27EAE49D3}"/>
              </a:ext>
            </a:extLst>
          </p:cNvPr>
          <p:cNvSpPr txBox="1"/>
          <p:nvPr/>
        </p:nvSpPr>
        <p:spPr>
          <a:xfrm>
            <a:off x="2825520" y="1367904"/>
            <a:ext cx="4780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ROI R</a:t>
            </a:r>
            <a:endParaRPr lang="en-AE" sz="1000" b="1" dirty="0"/>
          </a:p>
        </p:txBody>
      </p:sp>
      <p:sp>
        <p:nvSpPr>
          <p:cNvPr id="336" name="Rectangle: Rounded Corners 335">
            <a:extLst>
              <a:ext uri="{FF2B5EF4-FFF2-40B4-BE49-F238E27FC236}">
                <a16:creationId xmlns:a16="http://schemas.microsoft.com/office/drawing/2014/main" id="{D5CDE791-C64C-42C6-8827-A7D298E1B134}"/>
              </a:ext>
            </a:extLst>
          </p:cNvPr>
          <p:cNvSpPr/>
          <p:nvPr/>
        </p:nvSpPr>
        <p:spPr>
          <a:xfrm>
            <a:off x="6747375" y="50089"/>
            <a:ext cx="773723" cy="18553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id="{4FDCEEC6-B643-43F4-B30B-085AEA77F4EC}"/>
              </a:ext>
            </a:extLst>
          </p:cNvPr>
          <p:cNvSpPr txBox="1"/>
          <p:nvPr/>
        </p:nvSpPr>
        <p:spPr>
          <a:xfrm rot="16200000">
            <a:off x="6281092" y="713873"/>
            <a:ext cx="17382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/>
              <a:t>1D-CNN-Transformer</a:t>
            </a:r>
          </a:p>
          <a:p>
            <a:pPr algn="ctr"/>
            <a:r>
              <a:rPr lang="en-US" sz="1400" b="1" dirty="0"/>
              <a:t>Encoder</a:t>
            </a:r>
            <a:endParaRPr lang="en-AE" sz="1400" b="1" dirty="0"/>
          </a:p>
        </p:txBody>
      </p:sp>
      <p:grpSp>
        <p:nvGrpSpPr>
          <p:cNvPr id="338" name="Group 337">
            <a:extLst>
              <a:ext uri="{FF2B5EF4-FFF2-40B4-BE49-F238E27FC236}">
                <a16:creationId xmlns:a16="http://schemas.microsoft.com/office/drawing/2014/main" id="{8ADA9AF7-D7DD-4E4A-905D-649A5C65D4D9}"/>
              </a:ext>
            </a:extLst>
          </p:cNvPr>
          <p:cNvGrpSpPr/>
          <p:nvPr/>
        </p:nvGrpSpPr>
        <p:grpSpPr>
          <a:xfrm>
            <a:off x="7896610" y="480618"/>
            <a:ext cx="634457" cy="396721"/>
            <a:chOff x="6736453" y="1021146"/>
            <a:chExt cx="773723" cy="468378"/>
          </a:xfrm>
        </p:grpSpPr>
        <p:sp>
          <p:nvSpPr>
            <p:cNvPr id="339" name="Rectangle: Rounded Corners 338">
              <a:extLst>
                <a:ext uri="{FF2B5EF4-FFF2-40B4-BE49-F238E27FC236}">
                  <a16:creationId xmlns:a16="http://schemas.microsoft.com/office/drawing/2014/main" id="{7E197C0E-DDDD-4822-98C6-CE51EAD37873}"/>
                </a:ext>
              </a:extLst>
            </p:cNvPr>
            <p:cNvSpPr/>
            <p:nvPr/>
          </p:nvSpPr>
          <p:spPr>
            <a:xfrm>
              <a:off x="6736453" y="1021146"/>
              <a:ext cx="773723" cy="468378"/>
            </a:xfrm>
            <a:prstGeom prst="roundRect">
              <a:avLst/>
            </a:prstGeom>
            <a:solidFill>
              <a:srgbClr val="FF0000">
                <a:alpha val="17000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grpSp>
          <p:nvGrpSpPr>
            <p:cNvPr id="340" name="Group 339">
              <a:extLst>
                <a:ext uri="{FF2B5EF4-FFF2-40B4-BE49-F238E27FC236}">
                  <a16:creationId xmlns:a16="http://schemas.microsoft.com/office/drawing/2014/main" id="{CCB2F566-914B-4602-8430-7405A6498058}"/>
                </a:ext>
              </a:extLst>
            </p:cNvPr>
            <p:cNvGrpSpPr/>
            <p:nvPr/>
          </p:nvGrpSpPr>
          <p:grpSpPr>
            <a:xfrm>
              <a:off x="6837563" y="1077880"/>
              <a:ext cx="571501" cy="102195"/>
              <a:chOff x="7516893" y="1717330"/>
              <a:chExt cx="571501" cy="102195"/>
            </a:xfrm>
          </p:grpSpPr>
          <p:sp>
            <p:nvSpPr>
              <p:cNvPr id="353" name="Rectangle 352">
                <a:extLst>
                  <a:ext uri="{FF2B5EF4-FFF2-40B4-BE49-F238E27FC236}">
                    <a16:creationId xmlns:a16="http://schemas.microsoft.com/office/drawing/2014/main" id="{D5DDA1F7-5BA6-4801-8C49-071C4CF42465}"/>
                  </a:ext>
                </a:extLst>
              </p:cNvPr>
              <p:cNvSpPr/>
              <p:nvPr/>
            </p:nvSpPr>
            <p:spPr>
              <a:xfrm>
                <a:off x="7745494" y="1717330"/>
                <a:ext cx="114300" cy="101845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354" name="Rectangle 353">
                <a:extLst>
                  <a:ext uri="{FF2B5EF4-FFF2-40B4-BE49-F238E27FC236}">
                    <a16:creationId xmlns:a16="http://schemas.microsoft.com/office/drawing/2014/main" id="{54CE576E-3B52-4B0D-BFF6-751B93BEA31E}"/>
                  </a:ext>
                </a:extLst>
              </p:cNvPr>
              <p:cNvSpPr/>
              <p:nvPr/>
            </p:nvSpPr>
            <p:spPr>
              <a:xfrm>
                <a:off x="7516893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55" name="Rectangle 354">
                <a:extLst>
                  <a:ext uri="{FF2B5EF4-FFF2-40B4-BE49-F238E27FC236}">
                    <a16:creationId xmlns:a16="http://schemas.microsoft.com/office/drawing/2014/main" id="{0EF85493-38E1-4219-9069-83C91AF72108}"/>
                  </a:ext>
                </a:extLst>
              </p:cNvPr>
              <p:cNvSpPr/>
              <p:nvPr/>
            </p:nvSpPr>
            <p:spPr>
              <a:xfrm>
                <a:off x="7631194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56" name="Rectangle 355">
                <a:extLst>
                  <a:ext uri="{FF2B5EF4-FFF2-40B4-BE49-F238E27FC236}">
                    <a16:creationId xmlns:a16="http://schemas.microsoft.com/office/drawing/2014/main" id="{928A9157-757B-4444-BC4B-3D6F9EFCB471}"/>
                  </a:ext>
                </a:extLst>
              </p:cNvPr>
              <p:cNvSpPr/>
              <p:nvPr/>
            </p:nvSpPr>
            <p:spPr>
              <a:xfrm>
                <a:off x="78597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57" name="Rectangle 356">
                <a:extLst>
                  <a:ext uri="{FF2B5EF4-FFF2-40B4-BE49-F238E27FC236}">
                    <a16:creationId xmlns:a16="http://schemas.microsoft.com/office/drawing/2014/main" id="{5D8D258B-962A-4ED1-A119-704DB5A09418}"/>
                  </a:ext>
                </a:extLst>
              </p:cNvPr>
              <p:cNvSpPr/>
              <p:nvPr/>
            </p:nvSpPr>
            <p:spPr>
              <a:xfrm>
                <a:off x="79740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  <p:grpSp>
          <p:nvGrpSpPr>
            <p:cNvPr id="341" name="Group 340">
              <a:extLst>
                <a:ext uri="{FF2B5EF4-FFF2-40B4-BE49-F238E27FC236}">
                  <a16:creationId xmlns:a16="http://schemas.microsoft.com/office/drawing/2014/main" id="{F1C68E60-A205-4DC4-B94F-8E140D208066}"/>
                </a:ext>
              </a:extLst>
            </p:cNvPr>
            <p:cNvGrpSpPr/>
            <p:nvPr/>
          </p:nvGrpSpPr>
          <p:grpSpPr>
            <a:xfrm>
              <a:off x="6837563" y="1214239"/>
              <a:ext cx="571501" cy="98581"/>
              <a:chOff x="7459743" y="2201737"/>
              <a:chExt cx="571501" cy="102195"/>
            </a:xfrm>
          </p:grpSpPr>
          <p:sp>
            <p:nvSpPr>
              <p:cNvPr id="348" name="Rectangle 347">
                <a:extLst>
                  <a:ext uri="{FF2B5EF4-FFF2-40B4-BE49-F238E27FC236}">
                    <a16:creationId xmlns:a16="http://schemas.microsoft.com/office/drawing/2014/main" id="{EA327AEC-C6B3-442C-ADF6-248C9F567E9C}"/>
                  </a:ext>
                </a:extLst>
              </p:cNvPr>
              <p:cNvSpPr/>
              <p:nvPr/>
            </p:nvSpPr>
            <p:spPr>
              <a:xfrm>
                <a:off x="76883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49" name="Rectangle 348">
                <a:extLst>
                  <a:ext uri="{FF2B5EF4-FFF2-40B4-BE49-F238E27FC236}">
                    <a16:creationId xmlns:a16="http://schemas.microsoft.com/office/drawing/2014/main" id="{FA15EEA4-6F40-4CD4-89F0-E9DD940E5516}"/>
                  </a:ext>
                </a:extLst>
              </p:cNvPr>
              <p:cNvSpPr/>
              <p:nvPr/>
            </p:nvSpPr>
            <p:spPr>
              <a:xfrm>
                <a:off x="7459743" y="2202086"/>
                <a:ext cx="114300" cy="10184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50" name="Rectangle 349">
                <a:extLst>
                  <a:ext uri="{FF2B5EF4-FFF2-40B4-BE49-F238E27FC236}">
                    <a16:creationId xmlns:a16="http://schemas.microsoft.com/office/drawing/2014/main" id="{31EDC386-D64F-4983-A3BE-3B30C1743706}"/>
                  </a:ext>
                </a:extLst>
              </p:cNvPr>
              <p:cNvSpPr/>
              <p:nvPr/>
            </p:nvSpPr>
            <p:spPr>
              <a:xfrm>
                <a:off x="7574044" y="2202086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51" name="Rectangle 350">
                <a:extLst>
                  <a:ext uri="{FF2B5EF4-FFF2-40B4-BE49-F238E27FC236}">
                    <a16:creationId xmlns:a16="http://schemas.microsoft.com/office/drawing/2014/main" id="{24620167-100B-41AB-8A53-DF35FA08BB87}"/>
                  </a:ext>
                </a:extLst>
              </p:cNvPr>
              <p:cNvSpPr/>
              <p:nvPr/>
            </p:nvSpPr>
            <p:spPr>
              <a:xfrm>
                <a:off x="78026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52" name="Rectangle 351">
                <a:extLst>
                  <a:ext uri="{FF2B5EF4-FFF2-40B4-BE49-F238E27FC236}">
                    <a16:creationId xmlns:a16="http://schemas.microsoft.com/office/drawing/2014/main" id="{3F2F820D-EF8A-4D7A-ABDE-24BA5B848DCD}"/>
                  </a:ext>
                </a:extLst>
              </p:cNvPr>
              <p:cNvSpPr/>
              <p:nvPr/>
            </p:nvSpPr>
            <p:spPr>
              <a:xfrm>
                <a:off x="79169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  <p:grpSp>
          <p:nvGrpSpPr>
            <p:cNvPr id="342" name="Group 341">
              <a:extLst>
                <a:ext uri="{FF2B5EF4-FFF2-40B4-BE49-F238E27FC236}">
                  <a16:creationId xmlns:a16="http://schemas.microsoft.com/office/drawing/2014/main" id="{FDA744CB-632F-44F3-82ED-AD0ED5B1C55D}"/>
                </a:ext>
              </a:extLst>
            </p:cNvPr>
            <p:cNvGrpSpPr/>
            <p:nvPr/>
          </p:nvGrpSpPr>
          <p:grpSpPr>
            <a:xfrm>
              <a:off x="6837563" y="1350249"/>
              <a:ext cx="571501" cy="102195"/>
              <a:chOff x="7516893" y="1717330"/>
              <a:chExt cx="571501" cy="102195"/>
            </a:xfrm>
          </p:grpSpPr>
          <p:sp>
            <p:nvSpPr>
              <p:cNvPr id="343" name="Rectangle 342">
                <a:extLst>
                  <a:ext uri="{FF2B5EF4-FFF2-40B4-BE49-F238E27FC236}">
                    <a16:creationId xmlns:a16="http://schemas.microsoft.com/office/drawing/2014/main" id="{54454D2B-F52D-44D1-9D87-3BE5FE0BFE42}"/>
                  </a:ext>
                </a:extLst>
              </p:cNvPr>
              <p:cNvSpPr/>
              <p:nvPr/>
            </p:nvSpPr>
            <p:spPr>
              <a:xfrm>
                <a:off x="77454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44" name="Rectangle 343">
                <a:extLst>
                  <a:ext uri="{FF2B5EF4-FFF2-40B4-BE49-F238E27FC236}">
                    <a16:creationId xmlns:a16="http://schemas.microsoft.com/office/drawing/2014/main" id="{97D3DBB6-1689-4E44-8F9D-C67DDDD8CA63}"/>
                  </a:ext>
                </a:extLst>
              </p:cNvPr>
              <p:cNvSpPr/>
              <p:nvPr/>
            </p:nvSpPr>
            <p:spPr>
              <a:xfrm>
                <a:off x="7516893" y="1717679"/>
                <a:ext cx="114300" cy="101846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45" name="Rectangle 344">
                <a:extLst>
                  <a:ext uri="{FF2B5EF4-FFF2-40B4-BE49-F238E27FC236}">
                    <a16:creationId xmlns:a16="http://schemas.microsoft.com/office/drawing/2014/main" id="{B19587E6-1AB0-41B2-8673-1F3DBA2C324B}"/>
                  </a:ext>
                </a:extLst>
              </p:cNvPr>
              <p:cNvSpPr/>
              <p:nvPr/>
            </p:nvSpPr>
            <p:spPr>
              <a:xfrm>
                <a:off x="7631194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46" name="Rectangle 345">
                <a:extLst>
                  <a:ext uri="{FF2B5EF4-FFF2-40B4-BE49-F238E27FC236}">
                    <a16:creationId xmlns:a16="http://schemas.microsoft.com/office/drawing/2014/main" id="{034848B1-C3D7-4DCE-9E1E-73A7A8587280}"/>
                  </a:ext>
                </a:extLst>
              </p:cNvPr>
              <p:cNvSpPr/>
              <p:nvPr/>
            </p:nvSpPr>
            <p:spPr>
              <a:xfrm>
                <a:off x="78597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47" name="Rectangle 346">
                <a:extLst>
                  <a:ext uri="{FF2B5EF4-FFF2-40B4-BE49-F238E27FC236}">
                    <a16:creationId xmlns:a16="http://schemas.microsoft.com/office/drawing/2014/main" id="{F0FA600B-2EA2-4444-A3D9-A252EFE8AC98}"/>
                  </a:ext>
                </a:extLst>
              </p:cNvPr>
              <p:cNvSpPr/>
              <p:nvPr/>
            </p:nvSpPr>
            <p:spPr>
              <a:xfrm>
                <a:off x="79740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</p:grpSp>
      <p:cxnSp>
        <p:nvCxnSpPr>
          <p:cNvPr id="358" name="Straight Arrow Connector 357">
            <a:extLst>
              <a:ext uri="{FF2B5EF4-FFF2-40B4-BE49-F238E27FC236}">
                <a16:creationId xmlns:a16="http://schemas.microsoft.com/office/drawing/2014/main" id="{15BDEF5B-3B54-43BB-A8F7-4246BF5A7182}"/>
              </a:ext>
            </a:extLst>
          </p:cNvPr>
          <p:cNvCxnSpPr>
            <a:cxnSpLocks/>
            <a:endCxn id="339" idx="1"/>
          </p:cNvCxnSpPr>
          <p:nvPr/>
        </p:nvCxnSpPr>
        <p:spPr>
          <a:xfrm>
            <a:off x="7532658" y="678979"/>
            <a:ext cx="363952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59" name="Group 358">
            <a:extLst>
              <a:ext uri="{FF2B5EF4-FFF2-40B4-BE49-F238E27FC236}">
                <a16:creationId xmlns:a16="http://schemas.microsoft.com/office/drawing/2014/main" id="{D19DF93D-86AF-4514-9CB8-3E26E9C642FE}"/>
              </a:ext>
            </a:extLst>
          </p:cNvPr>
          <p:cNvGrpSpPr/>
          <p:nvPr/>
        </p:nvGrpSpPr>
        <p:grpSpPr>
          <a:xfrm>
            <a:off x="7896610" y="1086550"/>
            <a:ext cx="639069" cy="395277"/>
            <a:chOff x="6736453" y="1547358"/>
            <a:chExt cx="773723" cy="468378"/>
          </a:xfrm>
        </p:grpSpPr>
        <p:sp>
          <p:nvSpPr>
            <p:cNvPr id="360" name="Rectangle: Rounded Corners 359">
              <a:extLst>
                <a:ext uri="{FF2B5EF4-FFF2-40B4-BE49-F238E27FC236}">
                  <a16:creationId xmlns:a16="http://schemas.microsoft.com/office/drawing/2014/main" id="{70BFC0E3-A911-40DC-8B8C-4CA9E330230C}"/>
                </a:ext>
              </a:extLst>
            </p:cNvPr>
            <p:cNvSpPr/>
            <p:nvPr/>
          </p:nvSpPr>
          <p:spPr>
            <a:xfrm>
              <a:off x="6736453" y="1547358"/>
              <a:ext cx="773723" cy="468378"/>
            </a:xfrm>
            <a:prstGeom prst="roundRect">
              <a:avLst/>
            </a:prstGeom>
            <a:solidFill>
              <a:srgbClr val="92D050">
                <a:alpha val="17000"/>
              </a:srgbClr>
            </a:solidFill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grpSp>
          <p:nvGrpSpPr>
            <p:cNvPr id="361" name="Group 360">
              <a:extLst>
                <a:ext uri="{FF2B5EF4-FFF2-40B4-BE49-F238E27FC236}">
                  <a16:creationId xmlns:a16="http://schemas.microsoft.com/office/drawing/2014/main" id="{856706E8-D9DC-401B-8674-D6D8702EF41B}"/>
                </a:ext>
              </a:extLst>
            </p:cNvPr>
            <p:cNvGrpSpPr/>
            <p:nvPr/>
          </p:nvGrpSpPr>
          <p:grpSpPr>
            <a:xfrm>
              <a:off x="6837563" y="1604092"/>
              <a:ext cx="571501" cy="102195"/>
              <a:chOff x="7516893" y="1717330"/>
              <a:chExt cx="571501" cy="102195"/>
            </a:xfrm>
          </p:grpSpPr>
          <p:sp>
            <p:nvSpPr>
              <p:cNvPr id="374" name="Rectangle 373">
                <a:extLst>
                  <a:ext uri="{FF2B5EF4-FFF2-40B4-BE49-F238E27FC236}">
                    <a16:creationId xmlns:a16="http://schemas.microsoft.com/office/drawing/2014/main" id="{0511DC2B-15E1-41BC-8449-0352613E0BEC}"/>
                  </a:ext>
                </a:extLst>
              </p:cNvPr>
              <p:cNvSpPr/>
              <p:nvPr/>
            </p:nvSpPr>
            <p:spPr>
              <a:xfrm>
                <a:off x="77454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375" name="Rectangle 374">
                <a:extLst>
                  <a:ext uri="{FF2B5EF4-FFF2-40B4-BE49-F238E27FC236}">
                    <a16:creationId xmlns:a16="http://schemas.microsoft.com/office/drawing/2014/main" id="{16BA2C28-E289-45B4-AEA9-A1B003318B44}"/>
                  </a:ext>
                </a:extLst>
              </p:cNvPr>
              <p:cNvSpPr/>
              <p:nvPr/>
            </p:nvSpPr>
            <p:spPr>
              <a:xfrm>
                <a:off x="7516893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76" name="Rectangle 375">
                <a:extLst>
                  <a:ext uri="{FF2B5EF4-FFF2-40B4-BE49-F238E27FC236}">
                    <a16:creationId xmlns:a16="http://schemas.microsoft.com/office/drawing/2014/main" id="{A306D216-3035-4738-8BAD-673A6153D00F}"/>
                  </a:ext>
                </a:extLst>
              </p:cNvPr>
              <p:cNvSpPr/>
              <p:nvPr/>
            </p:nvSpPr>
            <p:spPr>
              <a:xfrm>
                <a:off x="7631194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377" name="Rectangle 376">
                <a:extLst>
                  <a:ext uri="{FF2B5EF4-FFF2-40B4-BE49-F238E27FC236}">
                    <a16:creationId xmlns:a16="http://schemas.microsoft.com/office/drawing/2014/main" id="{04D9C613-1E15-44B1-A6D4-9C2411AC99E4}"/>
                  </a:ext>
                </a:extLst>
              </p:cNvPr>
              <p:cNvSpPr/>
              <p:nvPr/>
            </p:nvSpPr>
            <p:spPr>
              <a:xfrm>
                <a:off x="78597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78" name="Rectangle 377">
                <a:extLst>
                  <a:ext uri="{FF2B5EF4-FFF2-40B4-BE49-F238E27FC236}">
                    <a16:creationId xmlns:a16="http://schemas.microsoft.com/office/drawing/2014/main" id="{846BCD19-ADDD-45C8-A048-04F9D5BE896E}"/>
                  </a:ext>
                </a:extLst>
              </p:cNvPr>
              <p:cNvSpPr/>
              <p:nvPr/>
            </p:nvSpPr>
            <p:spPr>
              <a:xfrm>
                <a:off x="79740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  <p:grpSp>
          <p:nvGrpSpPr>
            <p:cNvPr id="362" name="Group 361">
              <a:extLst>
                <a:ext uri="{FF2B5EF4-FFF2-40B4-BE49-F238E27FC236}">
                  <a16:creationId xmlns:a16="http://schemas.microsoft.com/office/drawing/2014/main" id="{4801695B-32DD-4627-8A07-FEEA9F8CB403}"/>
                </a:ext>
              </a:extLst>
            </p:cNvPr>
            <p:cNvGrpSpPr/>
            <p:nvPr/>
          </p:nvGrpSpPr>
          <p:grpSpPr>
            <a:xfrm>
              <a:off x="6837563" y="1740451"/>
              <a:ext cx="571501" cy="98581"/>
              <a:chOff x="7459743" y="2201737"/>
              <a:chExt cx="571501" cy="102195"/>
            </a:xfrm>
          </p:grpSpPr>
          <p:sp>
            <p:nvSpPr>
              <p:cNvPr id="369" name="Rectangle 368">
                <a:extLst>
                  <a:ext uri="{FF2B5EF4-FFF2-40B4-BE49-F238E27FC236}">
                    <a16:creationId xmlns:a16="http://schemas.microsoft.com/office/drawing/2014/main" id="{48C8661B-E1E8-43E5-BF9D-D8BF66623197}"/>
                  </a:ext>
                </a:extLst>
              </p:cNvPr>
              <p:cNvSpPr/>
              <p:nvPr/>
            </p:nvSpPr>
            <p:spPr>
              <a:xfrm>
                <a:off x="76883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370" name="Rectangle 369">
                <a:extLst>
                  <a:ext uri="{FF2B5EF4-FFF2-40B4-BE49-F238E27FC236}">
                    <a16:creationId xmlns:a16="http://schemas.microsoft.com/office/drawing/2014/main" id="{A20C540C-CACC-4C24-A3F5-31291E92F272}"/>
                  </a:ext>
                </a:extLst>
              </p:cNvPr>
              <p:cNvSpPr/>
              <p:nvPr/>
            </p:nvSpPr>
            <p:spPr>
              <a:xfrm>
                <a:off x="7459743" y="2202086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371" name="Rectangle 370">
                <a:extLst>
                  <a:ext uri="{FF2B5EF4-FFF2-40B4-BE49-F238E27FC236}">
                    <a16:creationId xmlns:a16="http://schemas.microsoft.com/office/drawing/2014/main" id="{934193BB-963B-432E-AD95-677C00DFAFE4}"/>
                  </a:ext>
                </a:extLst>
              </p:cNvPr>
              <p:cNvSpPr/>
              <p:nvPr/>
            </p:nvSpPr>
            <p:spPr>
              <a:xfrm>
                <a:off x="7574044" y="2202086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72" name="Rectangle 371">
                <a:extLst>
                  <a:ext uri="{FF2B5EF4-FFF2-40B4-BE49-F238E27FC236}">
                    <a16:creationId xmlns:a16="http://schemas.microsoft.com/office/drawing/2014/main" id="{CDA0C03F-5FE6-4EFF-8D20-D931DFD98BA7}"/>
                  </a:ext>
                </a:extLst>
              </p:cNvPr>
              <p:cNvSpPr/>
              <p:nvPr/>
            </p:nvSpPr>
            <p:spPr>
              <a:xfrm>
                <a:off x="78026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373" name="Rectangle 372">
                <a:extLst>
                  <a:ext uri="{FF2B5EF4-FFF2-40B4-BE49-F238E27FC236}">
                    <a16:creationId xmlns:a16="http://schemas.microsoft.com/office/drawing/2014/main" id="{EF1D6C4A-765F-408D-A84A-350412E365FB}"/>
                  </a:ext>
                </a:extLst>
              </p:cNvPr>
              <p:cNvSpPr/>
              <p:nvPr/>
            </p:nvSpPr>
            <p:spPr>
              <a:xfrm>
                <a:off x="79169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0A1BC2FE-2BB2-4149-BD90-7E41FBBE2A60}"/>
                </a:ext>
              </a:extLst>
            </p:cNvPr>
            <p:cNvGrpSpPr/>
            <p:nvPr/>
          </p:nvGrpSpPr>
          <p:grpSpPr>
            <a:xfrm>
              <a:off x="6837563" y="1876461"/>
              <a:ext cx="571501" cy="102195"/>
              <a:chOff x="7516893" y="1717330"/>
              <a:chExt cx="571501" cy="102195"/>
            </a:xfrm>
          </p:grpSpPr>
          <p:sp>
            <p:nvSpPr>
              <p:cNvPr id="364" name="Rectangle 363">
                <a:extLst>
                  <a:ext uri="{FF2B5EF4-FFF2-40B4-BE49-F238E27FC236}">
                    <a16:creationId xmlns:a16="http://schemas.microsoft.com/office/drawing/2014/main" id="{29E830DC-8B4B-410B-BCAD-C1C9AA72E6EF}"/>
                  </a:ext>
                </a:extLst>
              </p:cNvPr>
              <p:cNvSpPr/>
              <p:nvPr/>
            </p:nvSpPr>
            <p:spPr>
              <a:xfrm>
                <a:off x="77454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65" name="Rectangle 364">
                <a:extLst>
                  <a:ext uri="{FF2B5EF4-FFF2-40B4-BE49-F238E27FC236}">
                    <a16:creationId xmlns:a16="http://schemas.microsoft.com/office/drawing/2014/main" id="{B75A8517-608C-4518-854B-90E8D494B59B}"/>
                  </a:ext>
                </a:extLst>
              </p:cNvPr>
              <p:cNvSpPr/>
              <p:nvPr/>
            </p:nvSpPr>
            <p:spPr>
              <a:xfrm>
                <a:off x="7516893" y="1717679"/>
                <a:ext cx="114300" cy="101846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66" name="Rectangle 365">
                <a:extLst>
                  <a:ext uri="{FF2B5EF4-FFF2-40B4-BE49-F238E27FC236}">
                    <a16:creationId xmlns:a16="http://schemas.microsoft.com/office/drawing/2014/main" id="{B1851909-FA83-41C9-ACD3-565CA4419ABF}"/>
                  </a:ext>
                </a:extLst>
              </p:cNvPr>
              <p:cNvSpPr/>
              <p:nvPr/>
            </p:nvSpPr>
            <p:spPr>
              <a:xfrm>
                <a:off x="7631194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67" name="Rectangle 366">
                <a:extLst>
                  <a:ext uri="{FF2B5EF4-FFF2-40B4-BE49-F238E27FC236}">
                    <a16:creationId xmlns:a16="http://schemas.microsoft.com/office/drawing/2014/main" id="{4425BA75-77B5-4B35-A86C-8DC1224AE28D}"/>
                  </a:ext>
                </a:extLst>
              </p:cNvPr>
              <p:cNvSpPr/>
              <p:nvPr/>
            </p:nvSpPr>
            <p:spPr>
              <a:xfrm>
                <a:off x="78597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368" name="Rectangle 367">
                <a:extLst>
                  <a:ext uri="{FF2B5EF4-FFF2-40B4-BE49-F238E27FC236}">
                    <a16:creationId xmlns:a16="http://schemas.microsoft.com/office/drawing/2014/main" id="{349F7138-0F2C-4AFF-8994-A132BF0445D8}"/>
                  </a:ext>
                </a:extLst>
              </p:cNvPr>
              <p:cNvSpPr/>
              <p:nvPr/>
            </p:nvSpPr>
            <p:spPr>
              <a:xfrm>
                <a:off x="79740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</p:grpSp>
      <p:cxnSp>
        <p:nvCxnSpPr>
          <p:cNvPr id="379" name="Straight Arrow Connector 378">
            <a:extLst>
              <a:ext uri="{FF2B5EF4-FFF2-40B4-BE49-F238E27FC236}">
                <a16:creationId xmlns:a16="http://schemas.microsoft.com/office/drawing/2014/main" id="{9CF1D9A3-89EE-4A18-957D-5616CA437E00}"/>
              </a:ext>
            </a:extLst>
          </p:cNvPr>
          <p:cNvCxnSpPr>
            <a:cxnSpLocks/>
            <a:endCxn id="360" idx="1"/>
          </p:cNvCxnSpPr>
          <p:nvPr/>
        </p:nvCxnSpPr>
        <p:spPr>
          <a:xfrm>
            <a:off x="7527970" y="1284189"/>
            <a:ext cx="36864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0" name="Straight Arrow Connector 379">
            <a:extLst>
              <a:ext uri="{FF2B5EF4-FFF2-40B4-BE49-F238E27FC236}">
                <a16:creationId xmlns:a16="http://schemas.microsoft.com/office/drawing/2014/main" id="{DAE47945-3182-4B14-B525-9E0DAEA12DF6}"/>
              </a:ext>
            </a:extLst>
          </p:cNvPr>
          <p:cNvCxnSpPr>
            <a:cxnSpLocks/>
            <a:stCxn id="339" idx="3"/>
            <a:endCxn id="389" idx="1"/>
          </p:cNvCxnSpPr>
          <p:nvPr/>
        </p:nvCxnSpPr>
        <p:spPr>
          <a:xfrm flipV="1">
            <a:off x="8531067" y="671060"/>
            <a:ext cx="464175" cy="791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1" name="TextBox 380">
            <a:extLst>
              <a:ext uri="{FF2B5EF4-FFF2-40B4-BE49-F238E27FC236}">
                <a16:creationId xmlns:a16="http://schemas.microsoft.com/office/drawing/2014/main" id="{EC28688A-459B-4B06-B129-C9A1AE511D6B}"/>
              </a:ext>
            </a:extLst>
          </p:cNvPr>
          <p:cNvSpPr txBox="1"/>
          <p:nvPr/>
        </p:nvSpPr>
        <p:spPr>
          <a:xfrm>
            <a:off x="8582867" y="1067433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CS</a:t>
            </a:r>
            <a:endParaRPr lang="en-AE" sz="1200" b="1" dirty="0"/>
          </a:p>
        </p:txBody>
      </p:sp>
      <p:cxnSp>
        <p:nvCxnSpPr>
          <p:cNvPr id="382" name="Straight Arrow Connector 381">
            <a:extLst>
              <a:ext uri="{FF2B5EF4-FFF2-40B4-BE49-F238E27FC236}">
                <a16:creationId xmlns:a16="http://schemas.microsoft.com/office/drawing/2014/main" id="{D2330C37-9E44-46D9-A271-86D900DAA71A}"/>
              </a:ext>
            </a:extLst>
          </p:cNvPr>
          <p:cNvCxnSpPr>
            <a:cxnSpLocks/>
            <a:stCxn id="360" idx="3"/>
            <a:endCxn id="392" idx="1"/>
          </p:cNvCxnSpPr>
          <p:nvPr/>
        </p:nvCxnSpPr>
        <p:spPr>
          <a:xfrm flipV="1">
            <a:off x="8535679" y="1280446"/>
            <a:ext cx="463410" cy="37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3" name="TextBox 382">
            <a:extLst>
              <a:ext uri="{FF2B5EF4-FFF2-40B4-BE49-F238E27FC236}">
                <a16:creationId xmlns:a16="http://schemas.microsoft.com/office/drawing/2014/main" id="{415E30B8-8587-4D61-AC83-D3F0168E7C39}"/>
              </a:ext>
            </a:extLst>
          </p:cNvPr>
          <p:cNvSpPr txBox="1"/>
          <p:nvPr/>
        </p:nvSpPr>
        <p:spPr>
          <a:xfrm>
            <a:off x="8565261" y="455998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CS</a:t>
            </a:r>
            <a:endParaRPr lang="en-AE" sz="1200" b="1" dirty="0"/>
          </a:p>
        </p:txBody>
      </p:sp>
      <p:cxnSp>
        <p:nvCxnSpPr>
          <p:cNvPr id="384" name="Connector: Curved 383">
            <a:extLst>
              <a:ext uri="{FF2B5EF4-FFF2-40B4-BE49-F238E27FC236}">
                <a16:creationId xmlns:a16="http://schemas.microsoft.com/office/drawing/2014/main" id="{6AA3D695-9D07-4EE8-A381-22B62EC7F552}"/>
              </a:ext>
            </a:extLst>
          </p:cNvPr>
          <p:cNvCxnSpPr>
            <a:cxnSpLocks/>
            <a:stCxn id="389" idx="3"/>
            <a:endCxn id="392" idx="3"/>
          </p:cNvCxnSpPr>
          <p:nvPr/>
        </p:nvCxnSpPr>
        <p:spPr>
          <a:xfrm>
            <a:off x="9624903" y="671060"/>
            <a:ext cx="7483" cy="609386"/>
          </a:xfrm>
          <a:prstGeom prst="curvedConnector3">
            <a:avLst>
              <a:gd name="adj1" fmla="val 3154924"/>
            </a:avLst>
          </a:prstGeom>
          <a:ln w="190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5" name="TextBox 384">
            <a:extLst>
              <a:ext uri="{FF2B5EF4-FFF2-40B4-BE49-F238E27FC236}">
                <a16:creationId xmlns:a16="http://schemas.microsoft.com/office/drawing/2014/main" id="{3795754E-7F5F-40F7-94F4-E7E5CA3C3259}"/>
              </a:ext>
            </a:extLst>
          </p:cNvPr>
          <p:cNvSpPr txBox="1"/>
          <p:nvPr/>
        </p:nvSpPr>
        <p:spPr>
          <a:xfrm>
            <a:off x="10788714" y="1770215"/>
            <a:ext cx="7537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accent1"/>
                </a:solidFill>
              </a:rPr>
              <a:t>Maximize</a:t>
            </a:r>
            <a:endParaRPr lang="en-AE" sz="1100" b="1" dirty="0">
              <a:solidFill>
                <a:schemeClr val="accent1"/>
              </a:solidFill>
            </a:endParaRPr>
          </a:p>
        </p:txBody>
      </p:sp>
      <p:cxnSp>
        <p:nvCxnSpPr>
          <p:cNvPr id="386" name="Straight Arrow Connector 385">
            <a:extLst>
              <a:ext uri="{FF2B5EF4-FFF2-40B4-BE49-F238E27FC236}">
                <a16:creationId xmlns:a16="http://schemas.microsoft.com/office/drawing/2014/main" id="{B8B77B50-8B49-44E4-AA4B-394B361667FB}"/>
              </a:ext>
            </a:extLst>
          </p:cNvPr>
          <p:cNvCxnSpPr>
            <a:cxnSpLocks/>
          </p:cNvCxnSpPr>
          <p:nvPr/>
        </p:nvCxnSpPr>
        <p:spPr>
          <a:xfrm>
            <a:off x="5832341" y="1087870"/>
            <a:ext cx="901921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Straight Arrow Connector 386">
            <a:extLst>
              <a:ext uri="{FF2B5EF4-FFF2-40B4-BE49-F238E27FC236}">
                <a16:creationId xmlns:a16="http://schemas.microsoft.com/office/drawing/2014/main" id="{8E9DF7A1-60EF-407D-84E3-29237FB83364}"/>
              </a:ext>
            </a:extLst>
          </p:cNvPr>
          <p:cNvCxnSpPr>
            <a:cxnSpLocks/>
          </p:cNvCxnSpPr>
          <p:nvPr/>
        </p:nvCxnSpPr>
        <p:spPr>
          <a:xfrm>
            <a:off x="4687646" y="1256929"/>
            <a:ext cx="2052586" cy="0"/>
          </a:xfrm>
          <a:prstGeom prst="straightConnector1">
            <a:avLst/>
          </a:prstGeom>
          <a:ln w="127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8" name="Group 387">
            <a:extLst>
              <a:ext uri="{FF2B5EF4-FFF2-40B4-BE49-F238E27FC236}">
                <a16:creationId xmlns:a16="http://schemas.microsoft.com/office/drawing/2014/main" id="{EE3D2108-C8C6-4C86-9D6D-C3D1B6B86CE2}"/>
              </a:ext>
            </a:extLst>
          </p:cNvPr>
          <p:cNvGrpSpPr/>
          <p:nvPr/>
        </p:nvGrpSpPr>
        <p:grpSpPr>
          <a:xfrm>
            <a:off x="8995242" y="469490"/>
            <a:ext cx="629661" cy="403139"/>
            <a:chOff x="7896628" y="1021146"/>
            <a:chExt cx="634456" cy="468378"/>
          </a:xfrm>
        </p:grpSpPr>
        <p:sp>
          <p:nvSpPr>
            <p:cNvPr id="389" name="Rectangle: Rounded Corners 388">
              <a:extLst>
                <a:ext uri="{FF2B5EF4-FFF2-40B4-BE49-F238E27FC236}">
                  <a16:creationId xmlns:a16="http://schemas.microsoft.com/office/drawing/2014/main" id="{820981E3-EFFA-4D07-9ACB-157832F3D7A7}"/>
                </a:ext>
              </a:extLst>
            </p:cNvPr>
            <p:cNvSpPr/>
            <p:nvPr/>
          </p:nvSpPr>
          <p:spPr>
            <a:xfrm>
              <a:off x="7896628" y="1021146"/>
              <a:ext cx="634456" cy="468378"/>
            </a:xfrm>
            <a:prstGeom prst="roundRect">
              <a:avLst/>
            </a:prstGeom>
            <a:solidFill>
              <a:srgbClr val="FF0000">
                <a:alpha val="16000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p:pic>
          <p:nvPicPr>
            <p:cNvPr id="390" name="Picture 389">
              <a:extLst>
                <a:ext uri="{FF2B5EF4-FFF2-40B4-BE49-F238E27FC236}">
                  <a16:creationId xmlns:a16="http://schemas.microsoft.com/office/drawing/2014/main" id="{068E1827-755E-40C0-9395-D1632ECD8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95317" y="1050733"/>
              <a:ext cx="443615" cy="411644"/>
            </a:xfrm>
            <a:prstGeom prst="rect">
              <a:avLst/>
            </a:prstGeom>
          </p:spPr>
        </p:pic>
      </p:grp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3B49F88E-BCC6-411A-933B-1582C742363C}"/>
              </a:ext>
            </a:extLst>
          </p:cNvPr>
          <p:cNvGrpSpPr/>
          <p:nvPr/>
        </p:nvGrpSpPr>
        <p:grpSpPr>
          <a:xfrm>
            <a:off x="8999089" y="1082807"/>
            <a:ext cx="633297" cy="395277"/>
            <a:chOff x="7897604" y="1544985"/>
            <a:chExt cx="634456" cy="468378"/>
          </a:xfrm>
        </p:grpSpPr>
        <p:sp>
          <p:nvSpPr>
            <p:cNvPr id="392" name="Rectangle: Rounded Corners 391">
              <a:extLst>
                <a:ext uri="{FF2B5EF4-FFF2-40B4-BE49-F238E27FC236}">
                  <a16:creationId xmlns:a16="http://schemas.microsoft.com/office/drawing/2014/main" id="{9BA787FB-C59E-4C8F-8433-D16818AA1AA7}"/>
                </a:ext>
              </a:extLst>
            </p:cNvPr>
            <p:cNvSpPr/>
            <p:nvPr/>
          </p:nvSpPr>
          <p:spPr>
            <a:xfrm>
              <a:off x="7897604" y="1544985"/>
              <a:ext cx="634456" cy="468378"/>
            </a:xfrm>
            <a:prstGeom prst="roundRect">
              <a:avLst/>
            </a:prstGeom>
            <a:solidFill>
              <a:srgbClr val="92D050">
                <a:alpha val="16000"/>
              </a:srgbClr>
            </a:solidFill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p:pic>
          <p:nvPicPr>
            <p:cNvPr id="393" name="Picture 392">
              <a:extLst>
                <a:ext uri="{FF2B5EF4-FFF2-40B4-BE49-F238E27FC236}">
                  <a16:creationId xmlns:a16="http://schemas.microsoft.com/office/drawing/2014/main" id="{F86AB5AE-942C-4780-A587-CDA21B7D0E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95362" y="1576250"/>
              <a:ext cx="444543" cy="411644"/>
            </a:xfrm>
            <a:prstGeom prst="rect">
              <a:avLst/>
            </a:prstGeom>
          </p:spPr>
        </p:pic>
      </p:grpSp>
      <p:pic>
        <p:nvPicPr>
          <p:cNvPr id="394" name="Picture 393">
            <a:extLst>
              <a:ext uri="{FF2B5EF4-FFF2-40B4-BE49-F238E27FC236}">
                <a16:creationId xmlns:a16="http://schemas.microsoft.com/office/drawing/2014/main" id="{BFBAC389-CC3D-450C-9A43-39186DA0E87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9" r="22823" b="10394"/>
          <a:stretch/>
        </p:blipFill>
        <p:spPr>
          <a:xfrm>
            <a:off x="10574542" y="1925562"/>
            <a:ext cx="165620" cy="199030"/>
          </a:xfrm>
          <a:prstGeom prst="rect">
            <a:avLst/>
          </a:prstGeom>
        </p:spPr>
      </p:pic>
      <p:sp>
        <p:nvSpPr>
          <p:cNvPr id="395" name="TextBox 394">
            <a:extLst>
              <a:ext uri="{FF2B5EF4-FFF2-40B4-BE49-F238E27FC236}">
                <a16:creationId xmlns:a16="http://schemas.microsoft.com/office/drawing/2014/main" id="{D834744D-B50E-4D2B-B305-6C022F56DDD2}"/>
              </a:ext>
            </a:extLst>
          </p:cNvPr>
          <p:cNvSpPr txBox="1"/>
          <p:nvPr/>
        </p:nvSpPr>
        <p:spPr>
          <a:xfrm>
            <a:off x="10663717" y="1817443"/>
            <a:ext cx="24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:</a:t>
            </a:r>
            <a:endParaRPr lang="en-AE" dirty="0"/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211A975E-6E43-49F7-9CEF-DC6B1FED7B2F}"/>
              </a:ext>
            </a:extLst>
          </p:cNvPr>
          <p:cNvSpPr txBox="1"/>
          <p:nvPr/>
        </p:nvSpPr>
        <p:spPr>
          <a:xfrm>
            <a:off x="10788714" y="1993787"/>
            <a:ext cx="7312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accent2"/>
                </a:solidFill>
              </a:rPr>
              <a:t>Minimize</a:t>
            </a:r>
            <a:endParaRPr lang="en-AE" sz="1100" b="1" dirty="0">
              <a:solidFill>
                <a:schemeClr val="accent2"/>
              </a:solidFill>
            </a:endParaRPr>
          </a:p>
        </p:txBody>
      </p:sp>
      <p:sp>
        <p:nvSpPr>
          <p:cNvPr id="397" name="Rectangle: Rounded Corners 396">
            <a:extLst>
              <a:ext uri="{FF2B5EF4-FFF2-40B4-BE49-F238E27FC236}">
                <a16:creationId xmlns:a16="http://schemas.microsoft.com/office/drawing/2014/main" id="{72CF1E84-61F4-4781-BA56-F5A7E49A3521}"/>
              </a:ext>
            </a:extLst>
          </p:cNvPr>
          <p:cNvSpPr/>
          <p:nvPr/>
        </p:nvSpPr>
        <p:spPr>
          <a:xfrm>
            <a:off x="10545660" y="1765020"/>
            <a:ext cx="969613" cy="526401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cxnSp>
        <p:nvCxnSpPr>
          <p:cNvPr id="398" name="Straight Arrow Connector 397">
            <a:extLst>
              <a:ext uri="{FF2B5EF4-FFF2-40B4-BE49-F238E27FC236}">
                <a16:creationId xmlns:a16="http://schemas.microsoft.com/office/drawing/2014/main" id="{58D7D8AB-8383-4E17-BC4E-5D0C277AEF04}"/>
              </a:ext>
            </a:extLst>
          </p:cNvPr>
          <p:cNvCxnSpPr>
            <a:cxnSpLocks/>
            <a:stCxn id="336" idx="2"/>
          </p:cNvCxnSpPr>
          <p:nvPr/>
        </p:nvCxnSpPr>
        <p:spPr>
          <a:xfrm flipH="1">
            <a:off x="7133626" y="1905398"/>
            <a:ext cx="611" cy="288444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9" name="Rectangle: Rounded Corners 398">
            <a:extLst>
              <a:ext uri="{FF2B5EF4-FFF2-40B4-BE49-F238E27FC236}">
                <a16:creationId xmlns:a16="http://schemas.microsoft.com/office/drawing/2014/main" id="{F160F053-E36A-4C2C-8A3D-CE85D93EE773}"/>
              </a:ext>
            </a:extLst>
          </p:cNvPr>
          <p:cNvSpPr/>
          <p:nvPr/>
        </p:nvSpPr>
        <p:spPr>
          <a:xfrm>
            <a:off x="3745177" y="2380015"/>
            <a:ext cx="715257" cy="1577761"/>
          </a:xfrm>
          <a:prstGeom prst="round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00" name="Rectangle: Rounded Corners 399">
            <a:extLst>
              <a:ext uri="{FF2B5EF4-FFF2-40B4-BE49-F238E27FC236}">
                <a16:creationId xmlns:a16="http://schemas.microsoft.com/office/drawing/2014/main" id="{B1C14815-0307-4104-9F7F-7FDA69AC9761}"/>
              </a:ext>
            </a:extLst>
          </p:cNvPr>
          <p:cNvSpPr/>
          <p:nvPr/>
        </p:nvSpPr>
        <p:spPr>
          <a:xfrm>
            <a:off x="4130535" y="2380016"/>
            <a:ext cx="994113" cy="1570680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01" name="TextBox 400">
            <a:extLst>
              <a:ext uri="{FF2B5EF4-FFF2-40B4-BE49-F238E27FC236}">
                <a16:creationId xmlns:a16="http://schemas.microsoft.com/office/drawing/2014/main" id="{FBC76B3A-4124-4908-9483-B66A2F549783}"/>
              </a:ext>
            </a:extLst>
          </p:cNvPr>
          <p:cNvSpPr txBox="1"/>
          <p:nvPr/>
        </p:nvSpPr>
        <p:spPr>
          <a:xfrm>
            <a:off x="4871386" y="3044015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402" name="TextBox 401">
            <a:extLst>
              <a:ext uri="{FF2B5EF4-FFF2-40B4-BE49-F238E27FC236}">
                <a16:creationId xmlns:a16="http://schemas.microsoft.com/office/drawing/2014/main" id="{3B0B0FAD-4218-4AAC-9763-8DE9020F2E07}"/>
              </a:ext>
            </a:extLst>
          </p:cNvPr>
          <p:cNvSpPr txBox="1"/>
          <p:nvPr/>
        </p:nvSpPr>
        <p:spPr>
          <a:xfrm>
            <a:off x="4871145" y="3185752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403" name="TextBox 402">
            <a:extLst>
              <a:ext uri="{FF2B5EF4-FFF2-40B4-BE49-F238E27FC236}">
                <a16:creationId xmlns:a16="http://schemas.microsoft.com/office/drawing/2014/main" id="{C51B8E11-7702-4F79-AEB0-42433F54BC79}"/>
              </a:ext>
            </a:extLst>
          </p:cNvPr>
          <p:cNvSpPr txBox="1"/>
          <p:nvPr/>
        </p:nvSpPr>
        <p:spPr>
          <a:xfrm>
            <a:off x="4870901" y="2913438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404" name="TextBox 403">
            <a:extLst>
              <a:ext uri="{FF2B5EF4-FFF2-40B4-BE49-F238E27FC236}">
                <a16:creationId xmlns:a16="http://schemas.microsoft.com/office/drawing/2014/main" id="{8760FEEA-98C5-4889-813E-F8F515558092}"/>
              </a:ext>
            </a:extLst>
          </p:cNvPr>
          <p:cNvSpPr txBox="1"/>
          <p:nvPr/>
        </p:nvSpPr>
        <p:spPr>
          <a:xfrm>
            <a:off x="2826129" y="2535943"/>
            <a:ext cx="4716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ROI 1</a:t>
            </a:r>
            <a:endParaRPr lang="en-AE" sz="1000" b="1" dirty="0"/>
          </a:p>
        </p:txBody>
      </p:sp>
      <p:sp>
        <p:nvSpPr>
          <p:cNvPr id="405" name="TextBox 404">
            <a:extLst>
              <a:ext uri="{FF2B5EF4-FFF2-40B4-BE49-F238E27FC236}">
                <a16:creationId xmlns:a16="http://schemas.microsoft.com/office/drawing/2014/main" id="{19E130BC-AACA-4A3D-AD6F-7159CD3FC8FC}"/>
              </a:ext>
            </a:extLst>
          </p:cNvPr>
          <p:cNvSpPr txBox="1"/>
          <p:nvPr/>
        </p:nvSpPr>
        <p:spPr>
          <a:xfrm>
            <a:off x="2829434" y="2855617"/>
            <a:ext cx="4716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ROI 2</a:t>
            </a:r>
            <a:endParaRPr lang="en-AE" sz="1000" b="1" dirty="0"/>
          </a:p>
        </p:txBody>
      </p:sp>
      <p:sp>
        <p:nvSpPr>
          <p:cNvPr id="406" name="TextBox 405">
            <a:extLst>
              <a:ext uri="{FF2B5EF4-FFF2-40B4-BE49-F238E27FC236}">
                <a16:creationId xmlns:a16="http://schemas.microsoft.com/office/drawing/2014/main" id="{EF3A0645-83EA-4CDF-98EC-D904E68F41D4}"/>
              </a:ext>
            </a:extLst>
          </p:cNvPr>
          <p:cNvSpPr txBox="1"/>
          <p:nvPr/>
        </p:nvSpPr>
        <p:spPr>
          <a:xfrm>
            <a:off x="2825520" y="3517301"/>
            <a:ext cx="4780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ROI R</a:t>
            </a:r>
            <a:endParaRPr lang="en-AE" sz="1000" b="1" dirty="0"/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B9762DF7-F671-425A-AB39-454D19CF4369}"/>
              </a:ext>
            </a:extLst>
          </p:cNvPr>
          <p:cNvGrpSpPr/>
          <p:nvPr/>
        </p:nvGrpSpPr>
        <p:grpSpPr>
          <a:xfrm>
            <a:off x="7895999" y="2632051"/>
            <a:ext cx="634457" cy="396721"/>
            <a:chOff x="6736453" y="1021146"/>
            <a:chExt cx="773723" cy="468378"/>
          </a:xfrm>
        </p:grpSpPr>
        <p:sp>
          <p:nvSpPr>
            <p:cNvPr id="409" name="Rectangle: Rounded Corners 408">
              <a:extLst>
                <a:ext uri="{FF2B5EF4-FFF2-40B4-BE49-F238E27FC236}">
                  <a16:creationId xmlns:a16="http://schemas.microsoft.com/office/drawing/2014/main" id="{6ABF8A0C-5385-42FA-896E-FCDD87FFACF7}"/>
                </a:ext>
              </a:extLst>
            </p:cNvPr>
            <p:cNvSpPr/>
            <p:nvPr/>
          </p:nvSpPr>
          <p:spPr>
            <a:xfrm>
              <a:off x="6736453" y="1021146"/>
              <a:ext cx="773723" cy="468378"/>
            </a:xfrm>
            <a:prstGeom prst="roundRect">
              <a:avLst/>
            </a:prstGeom>
            <a:solidFill>
              <a:srgbClr val="FF0000">
                <a:alpha val="17000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E5A65E30-794A-4BC5-AED0-FD642C2C0B7E}"/>
                </a:ext>
              </a:extLst>
            </p:cNvPr>
            <p:cNvGrpSpPr/>
            <p:nvPr/>
          </p:nvGrpSpPr>
          <p:grpSpPr>
            <a:xfrm>
              <a:off x="6837563" y="1077880"/>
              <a:ext cx="571501" cy="102195"/>
              <a:chOff x="7516893" y="1717330"/>
              <a:chExt cx="571501" cy="102195"/>
            </a:xfrm>
          </p:grpSpPr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4CDE54DD-084A-4A7E-8B91-0646E1E5A681}"/>
                  </a:ext>
                </a:extLst>
              </p:cNvPr>
              <p:cNvSpPr/>
              <p:nvPr/>
            </p:nvSpPr>
            <p:spPr>
              <a:xfrm>
                <a:off x="7745494" y="1717330"/>
                <a:ext cx="114300" cy="10184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B048C962-7C71-4561-8802-C741294C50C0}"/>
                  </a:ext>
                </a:extLst>
              </p:cNvPr>
              <p:cNvSpPr/>
              <p:nvPr/>
            </p:nvSpPr>
            <p:spPr>
              <a:xfrm>
                <a:off x="7516893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7FE369CA-E93B-43A9-AA0F-0A3147C1389B}"/>
                  </a:ext>
                </a:extLst>
              </p:cNvPr>
              <p:cNvSpPr/>
              <p:nvPr/>
            </p:nvSpPr>
            <p:spPr>
              <a:xfrm>
                <a:off x="7631194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A7F328E2-188F-421F-803A-BFF18D2D7DFD}"/>
                  </a:ext>
                </a:extLst>
              </p:cNvPr>
              <p:cNvSpPr/>
              <p:nvPr/>
            </p:nvSpPr>
            <p:spPr>
              <a:xfrm>
                <a:off x="78597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E7A9DE5F-3BDD-441C-A817-CE1950131877}"/>
                  </a:ext>
                </a:extLst>
              </p:cNvPr>
              <p:cNvSpPr/>
              <p:nvPr/>
            </p:nvSpPr>
            <p:spPr>
              <a:xfrm>
                <a:off x="79740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  <p:grpSp>
          <p:nvGrpSpPr>
            <p:cNvPr id="411" name="Group 410">
              <a:extLst>
                <a:ext uri="{FF2B5EF4-FFF2-40B4-BE49-F238E27FC236}">
                  <a16:creationId xmlns:a16="http://schemas.microsoft.com/office/drawing/2014/main" id="{70779017-17E8-44BC-A338-7BDC7C5F3F4C}"/>
                </a:ext>
              </a:extLst>
            </p:cNvPr>
            <p:cNvGrpSpPr/>
            <p:nvPr/>
          </p:nvGrpSpPr>
          <p:grpSpPr>
            <a:xfrm>
              <a:off x="6837563" y="1214239"/>
              <a:ext cx="571501" cy="98581"/>
              <a:chOff x="7459743" y="2201737"/>
              <a:chExt cx="571501" cy="102195"/>
            </a:xfrm>
          </p:grpSpPr>
          <p:sp>
            <p:nvSpPr>
              <p:cNvPr id="418" name="Rectangle 417">
                <a:extLst>
                  <a:ext uri="{FF2B5EF4-FFF2-40B4-BE49-F238E27FC236}">
                    <a16:creationId xmlns:a16="http://schemas.microsoft.com/office/drawing/2014/main" id="{0BA791DD-3EFE-468B-9553-F04FC1317CDC}"/>
                  </a:ext>
                </a:extLst>
              </p:cNvPr>
              <p:cNvSpPr/>
              <p:nvPr/>
            </p:nvSpPr>
            <p:spPr>
              <a:xfrm>
                <a:off x="76883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4A9A67BB-E5B7-440C-95E3-430259B80C3C}"/>
                  </a:ext>
                </a:extLst>
              </p:cNvPr>
              <p:cNvSpPr/>
              <p:nvPr/>
            </p:nvSpPr>
            <p:spPr>
              <a:xfrm>
                <a:off x="7459743" y="2202086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20" name="Rectangle 419">
                <a:extLst>
                  <a:ext uri="{FF2B5EF4-FFF2-40B4-BE49-F238E27FC236}">
                    <a16:creationId xmlns:a16="http://schemas.microsoft.com/office/drawing/2014/main" id="{6D0472CA-C706-4688-A247-AC60F087B8BC}"/>
                  </a:ext>
                </a:extLst>
              </p:cNvPr>
              <p:cNvSpPr/>
              <p:nvPr/>
            </p:nvSpPr>
            <p:spPr>
              <a:xfrm>
                <a:off x="7574044" y="2202086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E74DA7EE-2093-40E2-A711-7BB048805473}"/>
                  </a:ext>
                </a:extLst>
              </p:cNvPr>
              <p:cNvSpPr/>
              <p:nvPr/>
            </p:nvSpPr>
            <p:spPr>
              <a:xfrm>
                <a:off x="78026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BE66D9B9-4C22-4DEE-AC14-8F877E51A78B}"/>
                  </a:ext>
                </a:extLst>
              </p:cNvPr>
              <p:cNvSpPr/>
              <p:nvPr/>
            </p:nvSpPr>
            <p:spPr>
              <a:xfrm>
                <a:off x="79169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  <p:grpSp>
          <p:nvGrpSpPr>
            <p:cNvPr id="412" name="Group 411">
              <a:extLst>
                <a:ext uri="{FF2B5EF4-FFF2-40B4-BE49-F238E27FC236}">
                  <a16:creationId xmlns:a16="http://schemas.microsoft.com/office/drawing/2014/main" id="{22FDBDAA-D938-42F6-9D7C-CB9266B2684E}"/>
                </a:ext>
              </a:extLst>
            </p:cNvPr>
            <p:cNvGrpSpPr/>
            <p:nvPr/>
          </p:nvGrpSpPr>
          <p:grpSpPr>
            <a:xfrm>
              <a:off x="6837563" y="1350249"/>
              <a:ext cx="571501" cy="102195"/>
              <a:chOff x="7516893" y="1717330"/>
              <a:chExt cx="571501" cy="102195"/>
            </a:xfrm>
          </p:grpSpPr>
          <p:sp>
            <p:nvSpPr>
              <p:cNvPr id="413" name="Rectangle 412">
                <a:extLst>
                  <a:ext uri="{FF2B5EF4-FFF2-40B4-BE49-F238E27FC236}">
                    <a16:creationId xmlns:a16="http://schemas.microsoft.com/office/drawing/2014/main" id="{1983F003-3142-478C-8C5D-42F19E43E695}"/>
                  </a:ext>
                </a:extLst>
              </p:cNvPr>
              <p:cNvSpPr/>
              <p:nvPr/>
            </p:nvSpPr>
            <p:spPr>
              <a:xfrm>
                <a:off x="77454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14" name="Rectangle 413">
                <a:extLst>
                  <a:ext uri="{FF2B5EF4-FFF2-40B4-BE49-F238E27FC236}">
                    <a16:creationId xmlns:a16="http://schemas.microsoft.com/office/drawing/2014/main" id="{B6CFC2C7-ED88-46A0-AB42-72D9ABE89BF0}"/>
                  </a:ext>
                </a:extLst>
              </p:cNvPr>
              <p:cNvSpPr/>
              <p:nvPr/>
            </p:nvSpPr>
            <p:spPr>
              <a:xfrm>
                <a:off x="7516893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15" name="Rectangle 414">
                <a:extLst>
                  <a:ext uri="{FF2B5EF4-FFF2-40B4-BE49-F238E27FC236}">
                    <a16:creationId xmlns:a16="http://schemas.microsoft.com/office/drawing/2014/main" id="{28AE3195-F95D-4154-B6E7-EF087F25B8C1}"/>
                  </a:ext>
                </a:extLst>
              </p:cNvPr>
              <p:cNvSpPr/>
              <p:nvPr/>
            </p:nvSpPr>
            <p:spPr>
              <a:xfrm>
                <a:off x="7631194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16" name="Rectangle 415">
                <a:extLst>
                  <a:ext uri="{FF2B5EF4-FFF2-40B4-BE49-F238E27FC236}">
                    <a16:creationId xmlns:a16="http://schemas.microsoft.com/office/drawing/2014/main" id="{C9D868C4-FFE0-4C6F-99BD-A4AF46CDA392}"/>
                  </a:ext>
                </a:extLst>
              </p:cNvPr>
              <p:cNvSpPr/>
              <p:nvPr/>
            </p:nvSpPr>
            <p:spPr>
              <a:xfrm>
                <a:off x="78597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17" name="Rectangle 416">
                <a:extLst>
                  <a:ext uri="{FF2B5EF4-FFF2-40B4-BE49-F238E27FC236}">
                    <a16:creationId xmlns:a16="http://schemas.microsoft.com/office/drawing/2014/main" id="{20E4AE75-74FF-4C89-BE03-D2ACB93EF760}"/>
                  </a:ext>
                </a:extLst>
              </p:cNvPr>
              <p:cNvSpPr/>
              <p:nvPr/>
            </p:nvSpPr>
            <p:spPr>
              <a:xfrm>
                <a:off x="79740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</p:grpSp>
      <p:cxnSp>
        <p:nvCxnSpPr>
          <p:cNvPr id="428" name="Straight Arrow Connector 427">
            <a:extLst>
              <a:ext uri="{FF2B5EF4-FFF2-40B4-BE49-F238E27FC236}">
                <a16:creationId xmlns:a16="http://schemas.microsoft.com/office/drawing/2014/main" id="{8E217E9E-388F-419E-849E-C689F7C27EBC}"/>
              </a:ext>
            </a:extLst>
          </p:cNvPr>
          <p:cNvCxnSpPr>
            <a:cxnSpLocks/>
            <a:endCxn id="409" idx="1"/>
          </p:cNvCxnSpPr>
          <p:nvPr/>
        </p:nvCxnSpPr>
        <p:spPr>
          <a:xfrm>
            <a:off x="7527359" y="2830412"/>
            <a:ext cx="36864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29" name="Group 428">
            <a:extLst>
              <a:ext uri="{FF2B5EF4-FFF2-40B4-BE49-F238E27FC236}">
                <a16:creationId xmlns:a16="http://schemas.microsoft.com/office/drawing/2014/main" id="{D3667BCE-1B31-4C10-9302-B140AE0F2106}"/>
              </a:ext>
            </a:extLst>
          </p:cNvPr>
          <p:cNvGrpSpPr/>
          <p:nvPr/>
        </p:nvGrpSpPr>
        <p:grpSpPr>
          <a:xfrm>
            <a:off x="7895999" y="3286243"/>
            <a:ext cx="639069" cy="395277"/>
            <a:chOff x="6736453" y="1547358"/>
            <a:chExt cx="773723" cy="468378"/>
          </a:xfrm>
        </p:grpSpPr>
        <p:sp>
          <p:nvSpPr>
            <p:cNvPr id="430" name="Rectangle: Rounded Corners 429">
              <a:extLst>
                <a:ext uri="{FF2B5EF4-FFF2-40B4-BE49-F238E27FC236}">
                  <a16:creationId xmlns:a16="http://schemas.microsoft.com/office/drawing/2014/main" id="{CF16BCBF-44EF-4A47-A941-822993EF2665}"/>
                </a:ext>
              </a:extLst>
            </p:cNvPr>
            <p:cNvSpPr/>
            <p:nvPr/>
          </p:nvSpPr>
          <p:spPr>
            <a:xfrm>
              <a:off x="6736453" y="1547358"/>
              <a:ext cx="773723" cy="468378"/>
            </a:xfrm>
            <a:prstGeom prst="roundRect">
              <a:avLst/>
            </a:prstGeom>
            <a:solidFill>
              <a:srgbClr val="92D050">
                <a:alpha val="17000"/>
              </a:srgbClr>
            </a:solidFill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grpSp>
          <p:nvGrpSpPr>
            <p:cNvPr id="431" name="Group 430">
              <a:extLst>
                <a:ext uri="{FF2B5EF4-FFF2-40B4-BE49-F238E27FC236}">
                  <a16:creationId xmlns:a16="http://schemas.microsoft.com/office/drawing/2014/main" id="{DABC3750-7641-45A2-8823-B6B5120DA3EC}"/>
                </a:ext>
              </a:extLst>
            </p:cNvPr>
            <p:cNvGrpSpPr/>
            <p:nvPr/>
          </p:nvGrpSpPr>
          <p:grpSpPr>
            <a:xfrm>
              <a:off x="6837563" y="1604092"/>
              <a:ext cx="571501" cy="102195"/>
              <a:chOff x="7516893" y="1717330"/>
              <a:chExt cx="571501" cy="102195"/>
            </a:xfrm>
          </p:grpSpPr>
          <p:sp>
            <p:nvSpPr>
              <p:cNvPr id="444" name="Rectangle 443">
                <a:extLst>
                  <a:ext uri="{FF2B5EF4-FFF2-40B4-BE49-F238E27FC236}">
                    <a16:creationId xmlns:a16="http://schemas.microsoft.com/office/drawing/2014/main" id="{61D48D4B-8407-4EC0-9FC4-04AB757C6F5F}"/>
                  </a:ext>
                </a:extLst>
              </p:cNvPr>
              <p:cNvSpPr/>
              <p:nvPr/>
            </p:nvSpPr>
            <p:spPr>
              <a:xfrm>
                <a:off x="77454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45" name="Rectangle 444">
                <a:extLst>
                  <a:ext uri="{FF2B5EF4-FFF2-40B4-BE49-F238E27FC236}">
                    <a16:creationId xmlns:a16="http://schemas.microsoft.com/office/drawing/2014/main" id="{0A59D763-BB85-4D94-8644-5889C47B0292}"/>
                  </a:ext>
                </a:extLst>
              </p:cNvPr>
              <p:cNvSpPr/>
              <p:nvPr/>
            </p:nvSpPr>
            <p:spPr>
              <a:xfrm>
                <a:off x="7516893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46" name="Rectangle 445">
                <a:extLst>
                  <a:ext uri="{FF2B5EF4-FFF2-40B4-BE49-F238E27FC236}">
                    <a16:creationId xmlns:a16="http://schemas.microsoft.com/office/drawing/2014/main" id="{E796E341-AE5A-49A7-8D05-6F887AFA7C93}"/>
                  </a:ext>
                </a:extLst>
              </p:cNvPr>
              <p:cNvSpPr/>
              <p:nvPr/>
            </p:nvSpPr>
            <p:spPr>
              <a:xfrm>
                <a:off x="7631194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CF7AEE84-8169-48E8-B249-9D5449CF9D43}"/>
                  </a:ext>
                </a:extLst>
              </p:cNvPr>
              <p:cNvSpPr/>
              <p:nvPr/>
            </p:nvSpPr>
            <p:spPr>
              <a:xfrm>
                <a:off x="78597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F67E754B-3FF4-4DB1-B5EE-288187E32600}"/>
                  </a:ext>
                </a:extLst>
              </p:cNvPr>
              <p:cNvSpPr/>
              <p:nvPr/>
            </p:nvSpPr>
            <p:spPr>
              <a:xfrm>
                <a:off x="7974094" y="1717330"/>
                <a:ext cx="114300" cy="10184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  <p:grpSp>
          <p:nvGrpSpPr>
            <p:cNvPr id="432" name="Group 431">
              <a:extLst>
                <a:ext uri="{FF2B5EF4-FFF2-40B4-BE49-F238E27FC236}">
                  <a16:creationId xmlns:a16="http://schemas.microsoft.com/office/drawing/2014/main" id="{BB766788-E991-4CBD-9A1D-96B0E42FE446}"/>
                </a:ext>
              </a:extLst>
            </p:cNvPr>
            <p:cNvGrpSpPr/>
            <p:nvPr/>
          </p:nvGrpSpPr>
          <p:grpSpPr>
            <a:xfrm>
              <a:off x="6837563" y="1740451"/>
              <a:ext cx="571501" cy="98581"/>
              <a:chOff x="7459743" y="2201737"/>
              <a:chExt cx="571501" cy="102195"/>
            </a:xfrm>
          </p:grpSpPr>
          <p:sp>
            <p:nvSpPr>
              <p:cNvPr id="439" name="Rectangle 438">
                <a:extLst>
                  <a:ext uri="{FF2B5EF4-FFF2-40B4-BE49-F238E27FC236}">
                    <a16:creationId xmlns:a16="http://schemas.microsoft.com/office/drawing/2014/main" id="{C700EEA4-8FB3-42F3-86BA-4EF7CC7B382A}"/>
                  </a:ext>
                </a:extLst>
              </p:cNvPr>
              <p:cNvSpPr/>
              <p:nvPr/>
            </p:nvSpPr>
            <p:spPr>
              <a:xfrm>
                <a:off x="76883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40" name="Rectangle 439">
                <a:extLst>
                  <a:ext uri="{FF2B5EF4-FFF2-40B4-BE49-F238E27FC236}">
                    <a16:creationId xmlns:a16="http://schemas.microsoft.com/office/drawing/2014/main" id="{68C3502C-6D9C-434E-9AC5-A5F3566BB295}"/>
                  </a:ext>
                </a:extLst>
              </p:cNvPr>
              <p:cNvSpPr/>
              <p:nvPr/>
            </p:nvSpPr>
            <p:spPr>
              <a:xfrm>
                <a:off x="7459743" y="2202086"/>
                <a:ext cx="114300" cy="10184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41" name="Rectangle 440">
                <a:extLst>
                  <a:ext uri="{FF2B5EF4-FFF2-40B4-BE49-F238E27FC236}">
                    <a16:creationId xmlns:a16="http://schemas.microsoft.com/office/drawing/2014/main" id="{62C0E53A-C589-4669-8879-71A400BE553C}"/>
                  </a:ext>
                </a:extLst>
              </p:cNvPr>
              <p:cNvSpPr/>
              <p:nvPr/>
            </p:nvSpPr>
            <p:spPr>
              <a:xfrm>
                <a:off x="7574044" y="2202086"/>
                <a:ext cx="114300" cy="1018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2EE244B6-974F-4633-862A-F2DD9E87C1D7}"/>
                  </a:ext>
                </a:extLst>
              </p:cNvPr>
              <p:cNvSpPr/>
              <p:nvPr/>
            </p:nvSpPr>
            <p:spPr>
              <a:xfrm>
                <a:off x="78026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C90E8851-79C1-479C-A46B-678D2004D532}"/>
                  </a:ext>
                </a:extLst>
              </p:cNvPr>
              <p:cNvSpPr/>
              <p:nvPr/>
            </p:nvSpPr>
            <p:spPr>
              <a:xfrm>
                <a:off x="7916944" y="2201737"/>
                <a:ext cx="114300" cy="10184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  <p:grpSp>
          <p:nvGrpSpPr>
            <p:cNvPr id="433" name="Group 432">
              <a:extLst>
                <a:ext uri="{FF2B5EF4-FFF2-40B4-BE49-F238E27FC236}">
                  <a16:creationId xmlns:a16="http://schemas.microsoft.com/office/drawing/2014/main" id="{DD2D2421-7648-4C7E-9B26-6CEC8E3F0492}"/>
                </a:ext>
              </a:extLst>
            </p:cNvPr>
            <p:cNvGrpSpPr/>
            <p:nvPr/>
          </p:nvGrpSpPr>
          <p:grpSpPr>
            <a:xfrm>
              <a:off x="6837563" y="1876461"/>
              <a:ext cx="571501" cy="102195"/>
              <a:chOff x="7516893" y="1717330"/>
              <a:chExt cx="571501" cy="102195"/>
            </a:xfrm>
          </p:grpSpPr>
          <p:sp>
            <p:nvSpPr>
              <p:cNvPr id="434" name="Rectangle 433">
                <a:extLst>
                  <a:ext uri="{FF2B5EF4-FFF2-40B4-BE49-F238E27FC236}">
                    <a16:creationId xmlns:a16="http://schemas.microsoft.com/office/drawing/2014/main" id="{7F01BCC8-A867-476B-BD06-2067D5D5D697}"/>
                  </a:ext>
                </a:extLst>
              </p:cNvPr>
              <p:cNvSpPr/>
              <p:nvPr/>
            </p:nvSpPr>
            <p:spPr>
              <a:xfrm>
                <a:off x="7745494" y="1717330"/>
                <a:ext cx="114300" cy="10184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35" name="Rectangle 434">
                <a:extLst>
                  <a:ext uri="{FF2B5EF4-FFF2-40B4-BE49-F238E27FC236}">
                    <a16:creationId xmlns:a16="http://schemas.microsoft.com/office/drawing/2014/main" id="{38297157-B838-40DB-A257-63C56C779638}"/>
                  </a:ext>
                </a:extLst>
              </p:cNvPr>
              <p:cNvSpPr/>
              <p:nvPr/>
            </p:nvSpPr>
            <p:spPr>
              <a:xfrm>
                <a:off x="7516893" y="1717679"/>
                <a:ext cx="114300" cy="10184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AAB0A225-FAAC-46DB-ADBA-B01D27DE4193}"/>
                  </a:ext>
                </a:extLst>
              </p:cNvPr>
              <p:cNvSpPr/>
              <p:nvPr/>
            </p:nvSpPr>
            <p:spPr>
              <a:xfrm>
                <a:off x="7631194" y="1717679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37" name="Rectangle 436">
                <a:extLst>
                  <a:ext uri="{FF2B5EF4-FFF2-40B4-BE49-F238E27FC236}">
                    <a16:creationId xmlns:a16="http://schemas.microsoft.com/office/drawing/2014/main" id="{C7CCD588-4FF1-4FD9-8DFD-9D81FB34A4BF}"/>
                  </a:ext>
                </a:extLst>
              </p:cNvPr>
              <p:cNvSpPr/>
              <p:nvPr/>
            </p:nvSpPr>
            <p:spPr>
              <a:xfrm>
                <a:off x="78597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F2CD6B3A-AC22-457A-9BC8-E9E487BC6777}"/>
                  </a:ext>
                </a:extLst>
              </p:cNvPr>
              <p:cNvSpPr/>
              <p:nvPr/>
            </p:nvSpPr>
            <p:spPr>
              <a:xfrm>
                <a:off x="7974094" y="1717330"/>
                <a:ext cx="114300" cy="10184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</p:grpSp>
      </p:grpSp>
      <p:cxnSp>
        <p:nvCxnSpPr>
          <p:cNvPr id="449" name="Straight Arrow Connector 448">
            <a:extLst>
              <a:ext uri="{FF2B5EF4-FFF2-40B4-BE49-F238E27FC236}">
                <a16:creationId xmlns:a16="http://schemas.microsoft.com/office/drawing/2014/main" id="{1D33EB4B-386A-466C-8D4C-4EBA7F05A1FD}"/>
              </a:ext>
            </a:extLst>
          </p:cNvPr>
          <p:cNvCxnSpPr>
            <a:cxnSpLocks/>
            <a:endCxn id="430" idx="1"/>
          </p:cNvCxnSpPr>
          <p:nvPr/>
        </p:nvCxnSpPr>
        <p:spPr>
          <a:xfrm>
            <a:off x="7527359" y="3483882"/>
            <a:ext cx="36864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0" name="Straight Arrow Connector 449">
            <a:extLst>
              <a:ext uri="{FF2B5EF4-FFF2-40B4-BE49-F238E27FC236}">
                <a16:creationId xmlns:a16="http://schemas.microsoft.com/office/drawing/2014/main" id="{3ED00EEE-F5F2-4034-A72E-400EE805DDA6}"/>
              </a:ext>
            </a:extLst>
          </p:cNvPr>
          <p:cNvCxnSpPr>
            <a:cxnSpLocks/>
            <a:stCxn id="409" idx="3"/>
            <a:endCxn id="458" idx="1"/>
          </p:cNvCxnSpPr>
          <p:nvPr/>
        </p:nvCxnSpPr>
        <p:spPr>
          <a:xfrm flipV="1">
            <a:off x="8530456" y="2830113"/>
            <a:ext cx="464175" cy="29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1" name="TextBox 450">
            <a:extLst>
              <a:ext uri="{FF2B5EF4-FFF2-40B4-BE49-F238E27FC236}">
                <a16:creationId xmlns:a16="http://schemas.microsoft.com/office/drawing/2014/main" id="{38F591ED-3DF9-40FA-85FE-203D0C3BC9C4}"/>
              </a:ext>
            </a:extLst>
          </p:cNvPr>
          <p:cNvSpPr txBox="1"/>
          <p:nvPr/>
        </p:nvSpPr>
        <p:spPr>
          <a:xfrm>
            <a:off x="8583062" y="3255111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CS</a:t>
            </a:r>
            <a:endParaRPr lang="en-AE" sz="1200" b="1" dirty="0"/>
          </a:p>
        </p:txBody>
      </p:sp>
      <p:cxnSp>
        <p:nvCxnSpPr>
          <p:cNvPr id="452" name="Straight Arrow Connector 451">
            <a:extLst>
              <a:ext uri="{FF2B5EF4-FFF2-40B4-BE49-F238E27FC236}">
                <a16:creationId xmlns:a16="http://schemas.microsoft.com/office/drawing/2014/main" id="{45579421-E63C-4490-AD7B-373DA945D417}"/>
              </a:ext>
            </a:extLst>
          </p:cNvPr>
          <p:cNvCxnSpPr>
            <a:cxnSpLocks/>
            <a:stCxn id="430" idx="3"/>
            <a:endCxn id="461" idx="1"/>
          </p:cNvCxnSpPr>
          <p:nvPr/>
        </p:nvCxnSpPr>
        <p:spPr>
          <a:xfrm>
            <a:off x="8535068" y="3483882"/>
            <a:ext cx="463410" cy="260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3" name="TextBox 452">
            <a:extLst>
              <a:ext uri="{FF2B5EF4-FFF2-40B4-BE49-F238E27FC236}">
                <a16:creationId xmlns:a16="http://schemas.microsoft.com/office/drawing/2014/main" id="{6F1550BC-414B-4EDD-9E53-F67E8CA4ED22}"/>
              </a:ext>
            </a:extLst>
          </p:cNvPr>
          <p:cNvSpPr txBox="1"/>
          <p:nvPr/>
        </p:nvSpPr>
        <p:spPr>
          <a:xfrm>
            <a:off x="8582867" y="2604373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CS</a:t>
            </a:r>
            <a:endParaRPr lang="en-AE" sz="1200" b="1" dirty="0"/>
          </a:p>
        </p:txBody>
      </p:sp>
      <p:cxnSp>
        <p:nvCxnSpPr>
          <p:cNvPr id="454" name="Connector: Curved 453">
            <a:extLst>
              <a:ext uri="{FF2B5EF4-FFF2-40B4-BE49-F238E27FC236}">
                <a16:creationId xmlns:a16="http://schemas.microsoft.com/office/drawing/2014/main" id="{47CF233F-816C-4475-AB78-8459029FB34A}"/>
              </a:ext>
            </a:extLst>
          </p:cNvPr>
          <p:cNvCxnSpPr>
            <a:cxnSpLocks/>
            <a:stCxn id="458" idx="3"/>
            <a:endCxn id="461" idx="3"/>
          </p:cNvCxnSpPr>
          <p:nvPr/>
        </p:nvCxnSpPr>
        <p:spPr>
          <a:xfrm>
            <a:off x="9624292" y="2830113"/>
            <a:ext cx="7483" cy="656376"/>
          </a:xfrm>
          <a:prstGeom prst="curvedConnector3">
            <a:avLst>
              <a:gd name="adj1" fmla="val 3154924"/>
            </a:avLst>
          </a:prstGeom>
          <a:ln w="190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Straight Arrow Connector 454">
            <a:extLst>
              <a:ext uri="{FF2B5EF4-FFF2-40B4-BE49-F238E27FC236}">
                <a16:creationId xmlns:a16="http://schemas.microsoft.com/office/drawing/2014/main" id="{C7C40EEF-AFAA-4B53-A5C2-1B975E11CCEC}"/>
              </a:ext>
            </a:extLst>
          </p:cNvPr>
          <p:cNvCxnSpPr>
            <a:cxnSpLocks/>
          </p:cNvCxnSpPr>
          <p:nvPr/>
        </p:nvCxnSpPr>
        <p:spPr>
          <a:xfrm flipV="1">
            <a:off x="5124648" y="3243628"/>
            <a:ext cx="1632628" cy="386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Straight Arrow Connector 455">
            <a:extLst>
              <a:ext uri="{FF2B5EF4-FFF2-40B4-BE49-F238E27FC236}">
                <a16:creationId xmlns:a16="http://schemas.microsoft.com/office/drawing/2014/main" id="{4C0143C0-6198-4557-B519-23E5B8FAC016}"/>
              </a:ext>
            </a:extLst>
          </p:cNvPr>
          <p:cNvCxnSpPr>
            <a:cxnSpLocks/>
          </p:cNvCxnSpPr>
          <p:nvPr/>
        </p:nvCxnSpPr>
        <p:spPr>
          <a:xfrm flipV="1">
            <a:off x="4459421" y="3397017"/>
            <a:ext cx="2305872" cy="3518"/>
          </a:xfrm>
          <a:prstGeom prst="straightConnector1">
            <a:avLst/>
          </a:prstGeom>
          <a:ln w="127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7" name="Group 456">
            <a:extLst>
              <a:ext uri="{FF2B5EF4-FFF2-40B4-BE49-F238E27FC236}">
                <a16:creationId xmlns:a16="http://schemas.microsoft.com/office/drawing/2014/main" id="{AF9D2E77-53A2-4552-A775-0C6B7E19174D}"/>
              </a:ext>
            </a:extLst>
          </p:cNvPr>
          <p:cNvGrpSpPr/>
          <p:nvPr/>
        </p:nvGrpSpPr>
        <p:grpSpPr>
          <a:xfrm>
            <a:off x="8994631" y="2628543"/>
            <a:ext cx="629661" cy="403139"/>
            <a:chOff x="9073010" y="3264516"/>
            <a:chExt cx="629661" cy="403139"/>
          </a:xfrm>
        </p:grpSpPr>
        <p:sp>
          <p:nvSpPr>
            <p:cNvPr id="458" name="Rectangle: Rounded Corners 457">
              <a:extLst>
                <a:ext uri="{FF2B5EF4-FFF2-40B4-BE49-F238E27FC236}">
                  <a16:creationId xmlns:a16="http://schemas.microsoft.com/office/drawing/2014/main" id="{01EA470D-76E9-45ED-9A93-88D6748AB2FA}"/>
                </a:ext>
              </a:extLst>
            </p:cNvPr>
            <p:cNvSpPr/>
            <p:nvPr/>
          </p:nvSpPr>
          <p:spPr>
            <a:xfrm>
              <a:off x="9073010" y="3264516"/>
              <a:ext cx="629661" cy="403139"/>
            </a:xfrm>
            <a:prstGeom prst="roundRect">
              <a:avLst/>
            </a:prstGeom>
            <a:solidFill>
              <a:srgbClr val="FF0000">
                <a:alpha val="16000"/>
              </a:srgb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p:pic>
          <p:nvPicPr>
            <p:cNvPr id="459" name="Picture 458">
              <a:extLst>
                <a:ext uri="{FF2B5EF4-FFF2-40B4-BE49-F238E27FC236}">
                  <a16:creationId xmlns:a16="http://schemas.microsoft.com/office/drawing/2014/main" id="{8717F77A-F1AA-48D6-B510-72BCAA864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72876" y="3289981"/>
              <a:ext cx="434061" cy="354307"/>
            </a:xfrm>
            <a:prstGeom prst="rect">
              <a:avLst/>
            </a:prstGeom>
          </p:spPr>
        </p:pic>
      </p:grp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C2171A6B-790E-45D7-A9EB-BC4A60F5BBC9}"/>
              </a:ext>
            </a:extLst>
          </p:cNvPr>
          <p:cNvGrpSpPr/>
          <p:nvPr/>
        </p:nvGrpSpPr>
        <p:grpSpPr>
          <a:xfrm>
            <a:off x="8998478" y="3288850"/>
            <a:ext cx="633297" cy="395277"/>
            <a:chOff x="9076857" y="3702573"/>
            <a:chExt cx="633297" cy="395277"/>
          </a:xfrm>
        </p:grpSpPr>
        <p:sp>
          <p:nvSpPr>
            <p:cNvPr id="461" name="Rectangle: Rounded Corners 460">
              <a:extLst>
                <a:ext uri="{FF2B5EF4-FFF2-40B4-BE49-F238E27FC236}">
                  <a16:creationId xmlns:a16="http://schemas.microsoft.com/office/drawing/2014/main" id="{E7E76BF2-736C-48AF-9023-AE3F0CE46E0A}"/>
                </a:ext>
              </a:extLst>
            </p:cNvPr>
            <p:cNvSpPr/>
            <p:nvPr/>
          </p:nvSpPr>
          <p:spPr>
            <a:xfrm>
              <a:off x="9076857" y="3702573"/>
              <a:ext cx="633297" cy="395277"/>
            </a:xfrm>
            <a:prstGeom prst="roundRect">
              <a:avLst/>
            </a:prstGeom>
            <a:solidFill>
              <a:srgbClr val="92D050">
                <a:alpha val="16000"/>
              </a:srgbClr>
            </a:solidFill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5D21954C-FD01-4382-9926-7EC5B419B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76145" y="3733176"/>
              <a:ext cx="442021" cy="343180"/>
            </a:xfrm>
            <a:prstGeom prst="rect">
              <a:avLst/>
            </a:prstGeom>
          </p:spPr>
        </p:pic>
      </p:grpSp>
      <p:sp>
        <p:nvSpPr>
          <p:cNvPr id="463" name="TextBox 462">
            <a:extLst>
              <a:ext uri="{FF2B5EF4-FFF2-40B4-BE49-F238E27FC236}">
                <a16:creationId xmlns:a16="http://schemas.microsoft.com/office/drawing/2014/main" id="{5BCF4399-30C7-47E8-A559-A95789F488DE}"/>
              </a:ext>
            </a:extLst>
          </p:cNvPr>
          <p:cNvSpPr txBox="1"/>
          <p:nvPr/>
        </p:nvSpPr>
        <p:spPr>
          <a:xfrm>
            <a:off x="5663541" y="1929330"/>
            <a:ext cx="1857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Shared weights</a:t>
            </a:r>
            <a:endParaRPr lang="en-AE" sz="1100" b="1" dirty="0"/>
          </a:p>
        </p:txBody>
      </p:sp>
      <p:cxnSp>
        <p:nvCxnSpPr>
          <p:cNvPr id="464" name="Connector: Curved 463">
            <a:extLst>
              <a:ext uri="{FF2B5EF4-FFF2-40B4-BE49-F238E27FC236}">
                <a16:creationId xmlns:a16="http://schemas.microsoft.com/office/drawing/2014/main" id="{839D9797-978E-48C0-A3E2-97A4A71BD2AD}"/>
              </a:ext>
            </a:extLst>
          </p:cNvPr>
          <p:cNvCxnSpPr>
            <a:cxnSpLocks/>
            <a:stCxn id="389" idx="3"/>
            <a:endCxn id="458" idx="3"/>
          </p:cNvCxnSpPr>
          <p:nvPr/>
        </p:nvCxnSpPr>
        <p:spPr>
          <a:xfrm flipH="1">
            <a:off x="9624292" y="671060"/>
            <a:ext cx="611" cy="2159053"/>
          </a:xfrm>
          <a:prstGeom prst="curvedConnector3">
            <a:avLst>
              <a:gd name="adj1" fmla="val -91456628"/>
            </a:avLst>
          </a:prstGeom>
          <a:ln w="1905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5" name="Connector: Curved 464">
            <a:extLst>
              <a:ext uri="{FF2B5EF4-FFF2-40B4-BE49-F238E27FC236}">
                <a16:creationId xmlns:a16="http://schemas.microsoft.com/office/drawing/2014/main" id="{A3122C4C-5FEF-406A-BAB5-1C9F13957A29}"/>
              </a:ext>
            </a:extLst>
          </p:cNvPr>
          <p:cNvCxnSpPr>
            <a:cxnSpLocks/>
            <a:stCxn id="389" idx="3"/>
            <a:endCxn id="461" idx="3"/>
          </p:cNvCxnSpPr>
          <p:nvPr/>
        </p:nvCxnSpPr>
        <p:spPr>
          <a:xfrm>
            <a:off x="9624903" y="671060"/>
            <a:ext cx="6872" cy="2815429"/>
          </a:xfrm>
          <a:prstGeom prst="curvedConnector3">
            <a:avLst>
              <a:gd name="adj1" fmla="val 11650495"/>
            </a:avLst>
          </a:prstGeom>
          <a:ln w="1905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Connector: Curved 465">
            <a:extLst>
              <a:ext uri="{FF2B5EF4-FFF2-40B4-BE49-F238E27FC236}">
                <a16:creationId xmlns:a16="http://schemas.microsoft.com/office/drawing/2014/main" id="{8547F7CE-B373-4DD0-9C7E-7FCFC8ADC92B}"/>
              </a:ext>
            </a:extLst>
          </p:cNvPr>
          <p:cNvCxnSpPr>
            <a:cxnSpLocks/>
            <a:stCxn id="392" idx="3"/>
            <a:endCxn id="458" idx="3"/>
          </p:cNvCxnSpPr>
          <p:nvPr/>
        </p:nvCxnSpPr>
        <p:spPr>
          <a:xfrm flipH="1">
            <a:off x="9624292" y="1280446"/>
            <a:ext cx="8094" cy="1549667"/>
          </a:xfrm>
          <a:prstGeom prst="curvedConnector3">
            <a:avLst>
              <a:gd name="adj1" fmla="val -4001112"/>
            </a:avLst>
          </a:prstGeom>
          <a:ln w="1905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" name="Connector: Curved 466">
            <a:extLst>
              <a:ext uri="{FF2B5EF4-FFF2-40B4-BE49-F238E27FC236}">
                <a16:creationId xmlns:a16="http://schemas.microsoft.com/office/drawing/2014/main" id="{1C8AB55F-F134-42C3-A7DC-895900000ADF}"/>
              </a:ext>
            </a:extLst>
          </p:cNvPr>
          <p:cNvCxnSpPr>
            <a:cxnSpLocks/>
            <a:stCxn id="392" idx="3"/>
            <a:endCxn id="461" idx="3"/>
          </p:cNvCxnSpPr>
          <p:nvPr/>
        </p:nvCxnSpPr>
        <p:spPr>
          <a:xfrm flipH="1">
            <a:off x="9631775" y="1280446"/>
            <a:ext cx="611" cy="2206043"/>
          </a:xfrm>
          <a:prstGeom prst="curvedConnector3">
            <a:avLst>
              <a:gd name="adj1" fmla="val -99770867"/>
            </a:avLst>
          </a:prstGeom>
          <a:ln w="1905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0" name="TextBox 469">
            <a:extLst>
              <a:ext uri="{FF2B5EF4-FFF2-40B4-BE49-F238E27FC236}">
                <a16:creationId xmlns:a16="http://schemas.microsoft.com/office/drawing/2014/main" id="{745BF3EF-88A4-43E2-9C34-DEE4387BCA18}"/>
              </a:ext>
            </a:extLst>
          </p:cNvPr>
          <p:cNvSpPr txBox="1"/>
          <p:nvPr/>
        </p:nvSpPr>
        <p:spPr>
          <a:xfrm>
            <a:off x="4634007" y="-47117"/>
            <a:ext cx="6364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R×T</a:t>
            </a:r>
            <a:endParaRPr lang="en-AE" sz="11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1" name="TextBox 470">
                <a:extLst>
                  <a:ext uri="{FF2B5EF4-FFF2-40B4-BE49-F238E27FC236}">
                    <a16:creationId xmlns:a16="http://schemas.microsoft.com/office/drawing/2014/main" id="{3160B8F0-A0A3-4393-A9EF-5D691BE766A6}"/>
                  </a:ext>
                </a:extLst>
              </p:cNvPr>
              <p:cNvSpPr txBox="1"/>
              <p:nvPr/>
            </p:nvSpPr>
            <p:spPr>
              <a:xfrm>
                <a:off x="7637925" y="226282"/>
                <a:ext cx="1147923" cy="2661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1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100" b="1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𝐑</m:t>
                        </m:r>
                      </m:e>
                    </m:acc>
                    <m:r>
                      <a:rPr lang="en-US" sz="11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100" b="1" dirty="0"/>
                  <a:t>× K</a:t>
                </a:r>
                <a:endParaRPr lang="en-AE" sz="1100" b="1" dirty="0"/>
              </a:p>
            </p:txBody>
          </p:sp>
        </mc:Choice>
        <mc:Fallback xmlns="">
          <p:sp>
            <p:nvSpPr>
              <p:cNvPr id="471" name="TextBox 470">
                <a:extLst>
                  <a:ext uri="{FF2B5EF4-FFF2-40B4-BE49-F238E27FC236}">
                    <a16:creationId xmlns:a16="http://schemas.microsoft.com/office/drawing/2014/main" id="{3160B8F0-A0A3-4393-A9EF-5D691BE766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7925" y="226282"/>
                <a:ext cx="1147923" cy="266163"/>
              </a:xfrm>
              <a:prstGeom prst="rect">
                <a:avLst/>
              </a:prstGeom>
              <a:blipFill>
                <a:blip r:embed="rId17"/>
                <a:stretch>
                  <a:fillRect b="-13636"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2" name="TextBox 471">
                <a:extLst>
                  <a:ext uri="{FF2B5EF4-FFF2-40B4-BE49-F238E27FC236}">
                    <a16:creationId xmlns:a16="http://schemas.microsoft.com/office/drawing/2014/main" id="{73C7A5C8-9F8A-44B5-8E9F-3F3A1CCA7D3A}"/>
                  </a:ext>
                </a:extLst>
              </p:cNvPr>
              <p:cNvSpPr txBox="1"/>
              <p:nvPr/>
            </p:nvSpPr>
            <p:spPr>
              <a:xfrm>
                <a:off x="8524915" y="218687"/>
                <a:ext cx="1562995" cy="2661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1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100" b="1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𝐑</m:t>
                        </m:r>
                      </m:e>
                    </m:acc>
                  </m:oMath>
                </a14:m>
                <a:r>
                  <a:rPr lang="en-US" sz="1100" b="1" dirty="0"/>
                  <a:t> ×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1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100" b="1" i="0">
                            <a:latin typeface="Cambria Math" panose="02040503050406030204" pitchFamily="18" charset="0"/>
                          </a:rPr>
                          <m:t>𝐑</m:t>
                        </m:r>
                      </m:e>
                    </m:acc>
                  </m:oMath>
                </a14:m>
                <a:endParaRPr lang="en-AE" sz="1100" b="1" dirty="0"/>
              </a:p>
            </p:txBody>
          </p:sp>
        </mc:Choice>
        <mc:Fallback xmlns="">
          <p:sp>
            <p:nvSpPr>
              <p:cNvPr id="472" name="TextBox 471">
                <a:extLst>
                  <a:ext uri="{FF2B5EF4-FFF2-40B4-BE49-F238E27FC236}">
                    <a16:creationId xmlns:a16="http://schemas.microsoft.com/office/drawing/2014/main" id="{73C7A5C8-9F8A-44B5-8E9F-3F3A1CCA7D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24915" y="218687"/>
                <a:ext cx="1562995" cy="266163"/>
              </a:xfrm>
              <a:prstGeom prst="rect">
                <a:avLst/>
              </a:prstGeom>
              <a:blipFill>
                <a:blip r:embed="rId18"/>
                <a:stretch>
                  <a:fillRect b="-13636"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6" name="Straight Connector 475">
            <a:extLst>
              <a:ext uri="{FF2B5EF4-FFF2-40B4-BE49-F238E27FC236}">
                <a16:creationId xmlns:a16="http://schemas.microsoft.com/office/drawing/2014/main" id="{7941D80C-78A8-4451-8E67-72FE41EB270D}"/>
              </a:ext>
            </a:extLst>
          </p:cNvPr>
          <p:cNvCxnSpPr>
            <a:cxnSpLocks/>
          </p:cNvCxnSpPr>
          <p:nvPr/>
        </p:nvCxnSpPr>
        <p:spPr>
          <a:xfrm flipH="1">
            <a:off x="536463" y="4392502"/>
            <a:ext cx="4886866" cy="493693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9" name="Straight Connector 478">
            <a:extLst>
              <a:ext uri="{FF2B5EF4-FFF2-40B4-BE49-F238E27FC236}">
                <a16:creationId xmlns:a16="http://schemas.microsoft.com/office/drawing/2014/main" id="{6457FF3B-13C0-4D23-9E5F-2F0F1D1BE219}"/>
              </a:ext>
            </a:extLst>
          </p:cNvPr>
          <p:cNvCxnSpPr>
            <a:cxnSpLocks/>
          </p:cNvCxnSpPr>
          <p:nvPr/>
        </p:nvCxnSpPr>
        <p:spPr>
          <a:xfrm>
            <a:off x="5413134" y="4400591"/>
            <a:ext cx="6102139" cy="467629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24" name="Group 523">
            <a:extLst>
              <a:ext uri="{FF2B5EF4-FFF2-40B4-BE49-F238E27FC236}">
                <a16:creationId xmlns:a16="http://schemas.microsoft.com/office/drawing/2014/main" id="{2E81101A-BC0F-4ABA-A0C8-FD2BDC71F4F3}"/>
              </a:ext>
            </a:extLst>
          </p:cNvPr>
          <p:cNvGrpSpPr/>
          <p:nvPr/>
        </p:nvGrpSpPr>
        <p:grpSpPr>
          <a:xfrm>
            <a:off x="932141" y="4874614"/>
            <a:ext cx="2393306" cy="1481617"/>
            <a:chOff x="1378240" y="4512664"/>
            <a:chExt cx="2393306" cy="1481617"/>
          </a:xfrm>
        </p:grpSpPr>
        <p:sp>
          <p:nvSpPr>
            <p:cNvPr id="486" name="Rectangle 485">
              <a:extLst>
                <a:ext uri="{FF2B5EF4-FFF2-40B4-BE49-F238E27FC236}">
                  <a16:creationId xmlns:a16="http://schemas.microsoft.com/office/drawing/2014/main" id="{72814CE5-7B79-44AB-ABFE-BDFB62D3FBE5}"/>
                </a:ext>
              </a:extLst>
            </p:cNvPr>
            <p:cNvSpPr/>
            <p:nvPr/>
          </p:nvSpPr>
          <p:spPr>
            <a:xfrm>
              <a:off x="1378241" y="4718992"/>
              <a:ext cx="2393305" cy="1275289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cxnSp>
          <p:nvCxnSpPr>
            <p:cNvPr id="488" name="Straight Connector 487">
              <a:extLst>
                <a:ext uri="{FF2B5EF4-FFF2-40B4-BE49-F238E27FC236}">
                  <a16:creationId xmlns:a16="http://schemas.microsoft.com/office/drawing/2014/main" id="{50A27B72-E495-40A7-9416-506EDC9557D9}"/>
                </a:ext>
              </a:extLst>
            </p:cNvPr>
            <p:cNvCxnSpPr>
              <a:cxnSpLocks/>
            </p:cNvCxnSpPr>
            <p:nvPr/>
          </p:nvCxnSpPr>
          <p:spPr>
            <a:xfrm>
              <a:off x="1496645" y="4718991"/>
              <a:ext cx="0" cy="126904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9" name="Straight Connector 488">
              <a:extLst>
                <a:ext uri="{FF2B5EF4-FFF2-40B4-BE49-F238E27FC236}">
                  <a16:creationId xmlns:a16="http://schemas.microsoft.com/office/drawing/2014/main" id="{F0117BCF-B614-478D-A5D9-3136AE28C946}"/>
                </a:ext>
              </a:extLst>
            </p:cNvPr>
            <p:cNvCxnSpPr>
              <a:cxnSpLocks/>
            </p:cNvCxnSpPr>
            <p:nvPr/>
          </p:nvCxnSpPr>
          <p:spPr>
            <a:xfrm>
              <a:off x="1627885" y="4718991"/>
              <a:ext cx="0" cy="126904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0" name="Straight Connector 489">
              <a:extLst>
                <a:ext uri="{FF2B5EF4-FFF2-40B4-BE49-F238E27FC236}">
                  <a16:creationId xmlns:a16="http://schemas.microsoft.com/office/drawing/2014/main" id="{43540AFE-D9C8-494F-A8F7-37453B4675BB}"/>
                </a:ext>
              </a:extLst>
            </p:cNvPr>
            <p:cNvCxnSpPr>
              <a:cxnSpLocks/>
            </p:cNvCxnSpPr>
            <p:nvPr/>
          </p:nvCxnSpPr>
          <p:spPr>
            <a:xfrm>
              <a:off x="1746812" y="4718991"/>
              <a:ext cx="0" cy="126904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1" name="Straight Connector 490">
              <a:extLst>
                <a:ext uri="{FF2B5EF4-FFF2-40B4-BE49-F238E27FC236}">
                  <a16:creationId xmlns:a16="http://schemas.microsoft.com/office/drawing/2014/main" id="{DE18CA49-8367-4C8B-9757-2217B6420056}"/>
                </a:ext>
              </a:extLst>
            </p:cNvPr>
            <p:cNvCxnSpPr>
              <a:cxnSpLocks/>
            </p:cNvCxnSpPr>
            <p:nvPr/>
          </p:nvCxnSpPr>
          <p:spPr>
            <a:xfrm>
              <a:off x="1871157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45B65DC1-3B54-4EB8-8689-CD48541C7FC7}"/>
                </a:ext>
              </a:extLst>
            </p:cNvPr>
            <p:cNvCxnSpPr>
              <a:cxnSpLocks/>
            </p:cNvCxnSpPr>
            <p:nvPr/>
          </p:nvCxnSpPr>
          <p:spPr>
            <a:xfrm>
              <a:off x="1990574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3" name="Straight Connector 492">
              <a:extLst>
                <a:ext uri="{FF2B5EF4-FFF2-40B4-BE49-F238E27FC236}">
                  <a16:creationId xmlns:a16="http://schemas.microsoft.com/office/drawing/2014/main" id="{10E6307F-D362-4D18-81ED-0EB264283860}"/>
                </a:ext>
              </a:extLst>
            </p:cNvPr>
            <p:cNvCxnSpPr>
              <a:cxnSpLocks/>
            </p:cNvCxnSpPr>
            <p:nvPr/>
          </p:nvCxnSpPr>
          <p:spPr>
            <a:xfrm>
              <a:off x="2105089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4" name="Straight Connector 493">
              <a:extLst>
                <a:ext uri="{FF2B5EF4-FFF2-40B4-BE49-F238E27FC236}">
                  <a16:creationId xmlns:a16="http://schemas.microsoft.com/office/drawing/2014/main" id="{6BDBFFDD-6F1C-4B80-A3E2-350A27CE18B1}"/>
                </a:ext>
              </a:extLst>
            </p:cNvPr>
            <p:cNvCxnSpPr>
              <a:cxnSpLocks/>
            </p:cNvCxnSpPr>
            <p:nvPr/>
          </p:nvCxnSpPr>
          <p:spPr>
            <a:xfrm>
              <a:off x="3660423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5" name="Straight Connector 494">
              <a:extLst>
                <a:ext uri="{FF2B5EF4-FFF2-40B4-BE49-F238E27FC236}">
                  <a16:creationId xmlns:a16="http://schemas.microsoft.com/office/drawing/2014/main" id="{865F82B1-F857-4C69-A1E6-89D85780AC52}"/>
                </a:ext>
              </a:extLst>
            </p:cNvPr>
            <p:cNvCxnSpPr>
              <a:cxnSpLocks/>
            </p:cNvCxnSpPr>
            <p:nvPr/>
          </p:nvCxnSpPr>
          <p:spPr>
            <a:xfrm>
              <a:off x="3546123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6" name="Straight Connector 495">
              <a:extLst>
                <a:ext uri="{FF2B5EF4-FFF2-40B4-BE49-F238E27FC236}">
                  <a16:creationId xmlns:a16="http://schemas.microsoft.com/office/drawing/2014/main" id="{077FF4FB-B061-41E5-AB1D-8F1CDEE87464}"/>
                </a:ext>
              </a:extLst>
            </p:cNvPr>
            <p:cNvCxnSpPr>
              <a:cxnSpLocks/>
            </p:cNvCxnSpPr>
            <p:nvPr/>
          </p:nvCxnSpPr>
          <p:spPr>
            <a:xfrm>
              <a:off x="3431823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" name="Straight Connector 496">
              <a:extLst>
                <a:ext uri="{FF2B5EF4-FFF2-40B4-BE49-F238E27FC236}">
                  <a16:creationId xmlns:a16="http://schemas.microsoft.com/office/drawing/2014/main" id="{42F3B626-494D-4E51-A2C8-8C54BEE26907}"/>
                </a:ext>
              </a:extLst>
            </p:cNvPr>
            <p:cNvCxnSpPr>
              <a:cxnSpLocks/>
            </p:cNvCxnSpPr>
            <p:nvPr/>
          </p:nvCxnSpPr>
          <p:spPr>
            <a:xfrm>
              <a:off x="3316200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8" name="Straight Connector 497">
              <a:extLst>
                <a:ext uri="{FF2B5EF4-FFF2-40B4-BE49-F238E27FC236}">
                  <a16:creationId xmlns:a16="http://schemas.microsoft.com/office/drawing/2014/main" id="{505BD73D-5E26-4674-BC70-69A1B2E8FBF3}"/>
                </a:ext>
              </a:extLst>
            </p:cNvPr>
            <p:cNvCxnSpPr>
              <a:cxnSpLocks/>
            </p:cNvCxnSpPr>
            <p:nvPr/>
          </p:nvCxnSpPr>
          <p:spPr>
            <a:xfrm>
              <a:off x="3201900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4C62C43F-C7DE-4D87-A277-72BB9E1C2F1C}"/>
                </a:ext>
              </a:extLst>
            </p:cNvPr>
            <p:cNvCxnSpPr>
              <a:cxnSpLocks/>
            </p:cNvCxnSpPr>
            <p:nvPr/>
          </p:nvCxnSpPr>
          <p:spPr>
            <a:xfrm>
              <a:off x="3093950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0" name="Straight Connector 499">
              <a:extLst>
                <a:ext uri="{FF2B5EF4-FFF2-40B4-BE49-F238E27FC236}">
                  <a16:creationId xmlns:a16="http://schemas.microsoft.com/office/drawing/2014/main" id="{9152DE7A-EF4D-4D3D-993E-5CC7EE7CAC82}"/>
                </a:ext>
              </a:extLst>
            </p:cNvPr>
            <p:cNvCxnSpPr>
              <a:cxnSpLocks/>
            </p:cNvCxnSpPr>
            <p:nvPr/>
          </p:nvCxnSpPr>
          <p:spPr>
            <a:xfrm>
              <a:off x="2230458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1" name="Straight Connector 500">
              <a:extLst>
                <a:ext uri="{FF2B5EF4-FFF2-40B4-BE49-F238E27FC236}">
                  <a16:creationId xmlns:a16="http://schemas.microsoft.com/office/drawing/2014/main" id="{4E0AD681-734D-4EF5-9B95-E0ED1DF12F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38145" y="4718990"/>
              <a:ext cx="6707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40066686-32D9-45D7-AE92-79D130A7690A}"/>
                </a:ext>
              </a:extLst>
            </p:cNvPr>
            <p:cNvCxnSpPr>
              <a:cxnSpLocks/>
            </p:cNvCxnSpPr>
            <p:nvPr/>
          </p:nvCxnSpPr>
          <p:spPr>
            <a:xfrm>
              <a:off x="2979650" y="4718990"/>
              <a:ext cx="0" cy="126904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3" name="Straight Connector 502">
              <a:extLst>
                <a:ext uri="{FF2B5EF4-FFF2-40B4-BE49-F238E27FC236}">
                  <a16:creationId xmlns:a16="http://schemas.microsoft.com/office/drawing/2014/main" id="{654240EE-36D9-47F9-93F8-AB71264B67FB}"/>
                </a:ext>
              </a:extLst>
            </p:cNvPr>
            <p:cNvCxnSpPr>
              <a:cxnSpLocks/>
            </p:cNvCxnSpPr>
            <p:nvPr/>
          </p:nvCxnSpPr>
          <p:spPr>
            <a:xfrm>
              <a:off x="1378240" y="4832350"/>
              <a:ext cx="2388544" cy="873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7" name="Straight Connector 506">
              <a:extLst>
                <a:ext uri="{FF2B5EF4-FFF2-40B4-BE49-F238E27FC236}">
                  <a16:creationId xmlns:a16="http://schemas.microsoft.com/office/drawing/2014/main" id="{A014C8EF-8450-43C0-8B30-F07F7B86DCB1}"/>
                </a:ext>
              </a:extLst>
            </p:cNvPr>
            <p:cNvCxnSpPr>
              <a:cxnSpLocks/>
            </p:cNvCxnSpPr>
            <p:nvPr/>
          </p:nvCxnSpPr>
          <p:spPr>
            <a:xfrm>
              <a:off x="1382981" y="4946650"/>
              <a:ext cx="2383803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8" name="Straight Connector 507">
              <a:extLst>
                <a:ext uri="{FF2B5EF4-FFF2-40B4-BE49-F238E27FC236}">
                  <a16:creationId xmlns:a16="http://schemas.microsoft.com/office/drawing/2014/main" id="{92B45A5F-313E-4813-ACF2-5321F3A57345}"/>
                </a:ext>
              </a:extLst>
            </p:cNvPr>
            <p:cNvCxnSpPr>
              <a:cxnSpLocks/>
            </p:cNvCxnSpPr>
            <p:nvPr/>
          </p:nvCxnSpPr>
          <p:spPr>
            <a:xfrm>
              <a:off x="1378240" y="5067300"/>
              <a:ext cx="2388544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689F5E5D-8E3E-430E-A293-1F9A5B0AEFCA}"/>
                </a:ext>
              </a:extLst>
            </p:cNvPr>
            <p:cNvCxnSpPr>
              <a:cxnSpLocks/>
            </p:cNvCxnSpPr>
            <p:nvPr/>
          </p:nvCxnSpPr>
          <p:spPr>
            <a:xfrm>
              <a:off x="1378240" y="5187950"/>
              <a:ext cx="2388544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1" name="Straight Connector 510">
              <a:extLst>
                <a:ext uri="{FF2B5EF4-FFF2-40B4-BE49-F238E27FC236}">
                  <a16:creationId xmlns:a16="http://schemas.microsoft.com/office/drawing/2014/main" id="{4DA9D5DB-EAEA-4CF6-8DBE-B3F4B3C029B0}"/>
                </a:ext>
              </a:extLst>
            </p:cNvPr>
            <p:cNvCxnSpPr>
              <a:cxnSpLocks/>
            </p:cNvCxnSpPr>
            <p:nvPr/>
          </p:nvCxnSpPr>
          <p:spPr>
            <a:xfrm>
              <a:off x="1378240" y="5867384"/>
              <a:ext cx="2388544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2" name="Straight Connector 511">
              <a:extLst>
                <a:ext uri="{FF2B5EF4-FFF2-40B4-BE49-F238E27FC236}">
                  <a16:creationId xmlns:a16="http://schemas.microsoft.com/office/drawing/2014/main" id="{683F65EE-87E8-42F7-A872-B8C9F9788CEF}"/>
                </a:ext>
              </a:extLst>
            </p:cNvPr>
            <p:cNvCxnSpPr>
              <a:cxnSpLocks/>
            </p:cNvCxnSpPr>
            <p:nvPr/>
          </p:nvCxnSpPr>
          <p:spPr>
            <a:xfrm>
              <a:off x="1378240" y="5746734"/>
              <a:ext cx="2388544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4C950F3E-866F-48B0-9836-8CF129A3F466}"/>
                </a:ext>
              </a:extLst>
            </p:cNvPr>
            <p:cNvCxnSpPr>
              <a:cxnSpLocks/>
            </p:cNvCxnSpPr>
            <p:nvPr/>
          </p:nvCxnSpPr>
          <p:spPr>
            <a:xfrm>
              <a:off x="1378240" y="5632434"/>
              <a:ext cx="2388544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17" name="TextBox 516">
              <a:extLst>
                <a:ext uri="{FF2B5EF4-FFF2-40B4-BE49-F238E27FC236}">
                  <a16:creationId xmlns:a16="http://schemas.microsoft.com/office/drawing/2014/main" id="{BC58F11A-B03D-4A8A-ABDF-7728F50D8A73}"/>
                </a:ext>
              </a:extLst>
            </p:cNvPr>
            <p:cNvSpPr txBox="1"/>
            <p:nvPr/>
          </p:nvSpPr>
          <p:spPr>
            <a:xfrm>
              <a:off x="2354876" y="5134184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518" name="TextBox 517">
              <a:extLst>
                <a:ext uri="{FF2B5EF4-FFF2-40B4-BE49-F238E27FC236}">
                  <a16:creationId xmlns:a16="http://schemas.microsoft.com/office/drawing/2014/main" id="{FE0C1518-7E6C-42A5-98FB-A23E4F517826}"/>
                </a:ext>
              </a:extLst>
            </p:cNvPr>
            <p:cNvSpPr txBox="1"/>
            <p:nvPr/>
          </p:nvSpPr>
          <p:spPr>
            <a:xfrm>
              <a:off x="2719902" y="5134180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519" name="TextBox 518">
              <a:extLst>
                <a:ext uri="{FF2B5EF4-FFF2-40B4-BE49-F238E27FC236}">
                  <a16:creationId xmlns:a16="http://schemas.microsoft.com/office/drawing/2014/main" id="{05DB3F60-D617-4B4E-8E78-72AA3CED2EBA}"/>
                </a:ext>
              </a:extLst>
            </p:cNvPr>
            <p:cNvSpPr txBox="1"/>
            <p:nvPr/>
          </p:nvSpPr>
          <p:spPr>
            <a:xfrm>
              <a:off x="2541775" y="5133975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520" name="TextBox 519">
              <a:extLst>
                <a:ext uri="{FF2B5EF4-FFF2-40B4-BE49-F238E27FC236}">
                  <a16:creationId xmlns:a16="http://schemas.microsoft.com/office/drawing/2014/main" id="{51183E86-CD99-41F8-B7C3-92E44E8B5ADA}"/>
                </a:ext>
              </a:extLst>
            </p:cNvPr>
            <p:cNvSpPr txBox="1"/>
            <p:nvPr/>
          </p:nvSpPr>
          <p:spPr>
            <a:xfrm>
              <a:off x="2542550" y="4990910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523" name="TextBox 522">
              <a:extLst>
                <a:ext uri="{FF2B5EF4-FFF2-40B4-BE49-F238E27FC236}">
                  <a16:creationId xmlns:a16="http://schemas.microsoft.com/office/drawing/2014/main" id="{8A88E5F4-6697-4992-82DA-08055C93C64C}"/>
                </a:ext>
              </a:extLst>
            </p:cNvPr>
            <p:cNvSpPr txBox="1"/>
            <p:nvPr/>
          </p:nvSpPr>
          <p:spPr>
            <a:xfrm>
              <a:off x="2448119" y="4512664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T</a:t>
              </a:r>
              <a:endParaRPr lang="en-AE" sz="1000" b="1" dirty="0"/>
            </a:p>
          </p:txBody>
        </p:sp>
      </p:grpSp>
      <p:sp>
        <p:nvSpPr>
          <p:cNvPr id="526" name="Rectangle 525">
            <a:extLst>
              <a:ext uri="{FF2B5EF4-FFF2-40B4-BE49-F238E27FC236}">
                <a16:creationId xmlns:a16="http://schemas.microsoft.com/office/drawing/2014/main" id="{FDF265F2-4EA7-47D9-A741-077A1EC86CF5}"/>
              </a:ext>
            </a:extLst>
          </p:cNvPr>
          <p:cNvSpPr/>
          <p:nvPr/>
        </p:nvSpPr>
        <p:spPr>
          <a:xfrm>
            <a:off x="937270" y="5089454"/>
            <a:ext cx="481837" cy="984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527" name="Rectangle 526">
            <a:extLst>
              <a:ext uri="{FF2B5EF4-FFF2-40B4-BE49-F238E27FC236}">
                <a16:creationId xmlns:a16="http://schemas.microsoft.com/office/drawing/2014/main" id="{2BF7B4E9-7417-43F4-AD1B-EB1098608C17}"/>
              </a:ext>
            </a:extLst>
          </p:cNvPr>
          <p:cNvSpPr/>
          <p:nvPr/>
        </p:nvSpPr>
        <p:spPr>
          <a:xfrm>
            <a:off x="1186528" y="5203030"/>
            <a:ext cx="466112" cy="1017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529" name="Rectangle 528">
            <a:extLst>
              <a:ext uri="{FF2B5EF4-FFF2-40B4-BE49-F238E27FC236}">
                <a16:creationId xmlns:a16="http://schemas.microsoft.com/office/drawing/2014/main" id="{44A966AE-0ACD-4581-AE1B-F911EEA4C851}"/>
              </a:ext>
            </a:extLst>
          </p:cNvPr>
          <p:cNvSpPr/>
          <p:nvPr/>
        </p:nvSpPr>
        <p:spPr>
          <a:xfrm>
            <a:off x="1431010" y="5318126"/>
            <a:ext cx="461036" cy="10417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530" name="Rectangle 529">
            <a:extLst>
              <a:ext uri="{FF2B5EF4-FFF2-40B4-BE49-F238E27FC236}">
                <a16:creationId xmlns:a16="http://schemas.microsoft.com/office/drawing/2014/main" id="{72BEF25E-4033-4B5A-9415-A13CE176B7D6}"/>
              </a:ext>
            </a:extLst>
          </p:cNvPr>
          <p:cNvSpPr/>
          <p:nvPr/>
        </p:nvSpPr>
        <p:spPr>
          <a:xfrm>
            <a:off x="2878199" y="6239085"/>
            <a:ext cx="442486" cy="11089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531" name="Rectangle 530">
            <a:extLst>
              <a:ext uri="{FF2B5EF4-FFF2-40B4-BE49-F238E27FC236}">
                <a16:creationId xmlns:a16="http://schemas.microsoft.com/office/drawing/2014/main" id="{972A9B6C-78F3-4DEB-9AE5-C4EAADA5BAD2}"/>
              </a:ext>
            </a:extLst>
          </p:cNvPr>
          <p:cNvSpPr/>
          <p:nvPr/>
        </p:nvSpPr>
        <p:spPr>
          <a:xfrm>
            <a:off x="2657377" y="6117145"/>
            <a:ext cx="437886" cy="1041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cxnSp>
        <p:nvCxnSpPr>
          <p:cNvPr id="532" name="Straight Arrow Connector 531">
            <a:extLst>
              <a:ext uri="{FF2B5EF4-FFF2-40B4-BE49-F238E27FC236}">
                <a16:creationId xmlns:a16="http://schemas.microsoft.com/office/drawing/2014/main" id="{2F01E89D-5107-4C1B-94DB-750EB1A953EB}"/>
              </a:ext>
            </a:extLst>
          </p:cNvPr>
          <p:cNvCxnSpPr>
            <a:cxnSpLocks/>
            <a:stCxn id="486" idx="3"/>
          </p:cNvCxnSpPr>
          <p:nvPr/>
        </p:nvCxnSpPr>
        <p:spPr>
          <a:xfrm>
            <a:off x="3325447" y="5718587"/>
            <a:ext cx="482691" cy="19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5" name="TextBox 554">
            <a:extLst>
              <a:ext uri="{FF2B5EF4-FFF2-40B4-BE49-F238E27FC236}">
                <a16:creationId xmlns:a16="http://schemas.microsoft.com/office/drawing/2014/main" id="{4D68A65D-F5BF-4279-9B2F-B094F0EA3A81}"/>
              </a:ext>
            </a:extLst>
          </p:cNvPr>
          <p:cNvSpPr txBox="1"/>
          <p:nvPr/>
        </p:nvSpPr>
        <p:spPr>
          <a:xfrm>
            <a:off x="2100463" y="5639006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577" name="Rectangle 576">
            <a:extLst>
              <a:ext uri="{FF2B5EF4-FFF2-40B4-BE49-F238E27FC236}">
                <a16:creationId xmlns:a16="http://schemas.microsoft.com/office/drawing/2014/main" id="{7832CED9-7F10-4BA4-A08E-E5D8F0467586}"/>
              </a:ext>
            </a:extLst>
          </p:cNvPr>
          <p:cNvSpPr/>
          <p:nvPr/>
        </p:nvSpPr>
        <p:spPr>
          <a:xfrm>
            <a:off x="3912112" y="5081867"/>
            <a:ext cx="1282650" cy="1275289"/>
          </a:xfrm>
          <a:prstGeom prst="rect">
            <a:avLst/>
          </a:prstGeom>
          <a:solidFill>
            <a:schemeClr val="accent4">
              <a:lumMod val="20000"/>
              <a:lumOff val="80000"/>
              <a:alpha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cxnSp>
        <p:nvCxnSpPr>
          <p:cNvPr id="580" name="Straight Connector 579">
            <a:extLst>
              <a:ext uri="{FF2B5EF4-FFF2-40B4-BE49-F238E27FC236}">
                <a16:creationId xmlns:a16="http://schemas.microsoft.com/office/drawing/2014/main" id="{2D5193E0-0617-4C87-B6C7-79B9F125FDA8}"/>
              </a:ext>
            </a:extLst>
          </p:cNvPr>
          <p:cNvCxnSpPr>
            <a:cxnSpLocks/>
          </p:cNvCxnSpPr>
          <p:nvPr/>
        </p:nvCxnSpPr>
        <p:spPr>
          <a:xfrm flipH="1">
            <a:off x="4065210" y="5088115"/>
            <a:ext cx="1" cy="127528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1" name="Straight Connector 580">
            <a:extLst>
              <a:ext uri="{FF2B5EF4-FFF2-40B4-BE49-F238E27FC236}">
                <a16:creationId xmlns:a16="http://schemas.microsoft.com/office/drawing/2014/main" id="{E444A028-DCE7-4FDA-8DA8-8CA95243A698}"/>
              </a:ext>
            </a:extLst>
          </p:cNvPr>
          <p:cNvCxnSpPr>
            <a:cxnSpLocks/>
          </p:cNvCxnSpPr>
          <p:nvPr/>
        </p:nvCxnSpPr>
        <p:spPr>
          <a:xfrm flipH="1">
            <a:off x="4221126" y="5077602"/>
            <a:ext cx="1" cy="127550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2" name="Straight Connector 581">
            <a:extLst>
              <a:ext uri="{FF2B5EF4-FFF2-40B4-BE49-F238E27FC236}">
                <a16:creationId xmlns:a16="http://schemas.microsoft.com/office/drawing/2014/main" id="{FA8CC72B-1D5D-417B-8D7D-83EF6B4A71BC}"/>
              </a:ext>
            </a:extLst>
          </p:cNvPr>
          <p:cNvCxnSpPr>
            <a:cxnSpLocks/>
          </p:cNvCxnSpPr>
          <p:nvPr/>
        </p:nvCxnSpPr>
        <p:spPr>
          <a:xfrm flipH="1">
            <a:off x="4378424" y="5084857"/>
            <a:ext cx="1" cy="127528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3" name="Straight Connector 582">
            <a:extLst>
              <a:ext uri="{FF2B5EF4-FFF2-40B4-BE49-F238E27FC236}">
                <a16:creationId xmlns:a16="http://schemas.microsoft.com/office/drawing/2014/main" id="{3BCEFEAC-21CD-4C58-B5A9-34FBBEBEA476}"/>
              </a:ext>
            </a:extLst>
          </p:cNvPr>
          <p:cNvCxnSpPr>
            <a:cxnSpLocks/>
          </p:cNvCxnSpPr>
          <p:nvPr/>
        </p:nvCxnSpPr>
        <p:spPr>
          <a:xfrm>
            <a:off x="5034664" y="5077602"/>
            <a:ext cx="0" cy="128381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4" name="Straight Connector 583">
            <a:extLst>
              <a:ext uri="{FF2B5EF4-FFF2-40B4-BE49-F238E27FC236}">
                <a16:creationId xmlns:a16="http://schemas.microsoft.com/office/drawing/2014/main" id="{994B5045-58F8-4514-A53C-A2BBA6247067}"/>
              </a:ext>
            </a:extLst>
          </p:cNvPr>
          <p:cNvCxnSpPr>
            <a:cxnSpLocks/>
          </p:cNvCxnSpPr>
          <p:nvPr/>
        </p:nvCxnSpPr>
        <p:spPr>
          <a:xfrm flipH="1">
            <a:off x="4878749" y="5084857"/>
            <a:ext cx="2683" cy="127142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2" name="Rectangle 591">
            <a:extLst>
              <a:ext uri="{FF2B5EF4-FFF2-40B4-BE49-F238E27FC236}">
                <a16:creationId xmlns:a16="http://schemas.microsoft.com/office/drawing/2014/main" id="{4D84B801-0B66-40C2-85DF-9822680193B6}"/>
              </a:ext>
            </a:extLst>
          </p:cNvPr>
          <p:cNvSpPr/>
          <p:nvPr/>
        </p:nvSpPr>
        <p:spPr>
          <a:xfrm>
            <a:off x="3915287" y="5088826"/>
            <a:ext cx="142361" cy="125927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594" name="Rectangle 593">
            <a:extLst>
              <a:ext uri="{FF2B5EF4-FFF2-40B4-BE49-F238E27FC236}">
                <a16:creationId xmlns:a16="http://schemas.microsoft.com/office/drawing/2014/main" id="{BA3A142D-8CE5-405D-BFA0-09812DA60DAD}"/>
              </a:ext>
            </a:extLst>
          </p:cNvPr>
          <p:cNvSpPr/>
          <p:nvPr/>
        </p:nvSpPr>
        <p:spPr>
          <a:xfrm>
            <a:off x="4072819" y="5084857"/>
            <a:ext cx="142361" cy="12670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595" name="Rectangle 594">
            <a:extLst>
              <a:ext uri="{FF2B5EF4-FFF2-40B4-BE49-F238E27FC236}">
                <a16:creationId xmlns:a16="http://schemas.microsoft.com/office/drawing/2014/main" id="{5F9B1F30-69C0-4AD7-AC74-BF23EBE15299}"/>
              </a:ext>
            </a:extLst>
          </p:cNvPr>
          <p:cNvSpPr/>
          <p:nvPr/>
        </p:nvSpPr>
        <p:spPr>
          <a:xfrm>
            <a:off x="4228977" y="5088948"/>
            <a:ext cx="142361" cy="125927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598" name="Rectangle 597">
            <a:extLst>
              <a:ext uri="{FF2B5EF4-FFF2-40B4-BE49-F238E27FC236}">
                <a16:creationId xmlns:a16="http://schemas.microsoft.com/office/drawing/2014/main" id="{9FA7EA93-9164-432A-A5BF-AE3A79E3DBFB}"/>
              </a:ext>
            </a:extLst>
          </p:cNvPr>
          <p:cNvSpPr/>
          <p:nvPr/>
        </p:nvSpPr>
        <p:spPr>
          <a:xfrm>
            <a:off x="4887489" y="5090545"/>
            <a:ext cx="142361" cy="125927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05" name="Rectangle 604">
            <a:extLst>
              <a:ext uri="{FF2B5EF4-FFF2-40B4-BE49-F238E27FC236}">
                <a16:creationId xmlns:a16="http://schemas.microsoft.com/office/drawing/2014/main" id="{C21CDEB2-B196-4492-AADA-C3015AD0C57D}"/>
              </a:ext>
            </a:extLst>
          </p:cNvPr>
          <p:cNvSpPr/>
          <p:nvPr/>
        </p:nvSpPr>
        <p:spPr>
          <a:xfrm>
            <a:off x="5044203" y="5089751"/>
            <a:ext cx="142361" cy="125927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06" name="TextBox 605">
            <a:extLst>
              <a:ext uri="{FF2B5EF4-FFF2-40B4-BE49-F238E27FC236}">
                <a16:creationId xmlns:a16="http://schemas.microsoft.com/office/drawing/2014/main" id="{6C4CBD94-DDE9-4806-B8EF-0818F10500D1}"/>
              </a:ext>
            </a:extLst>
          </p:cNvPr>
          <p:cNvSpPr txBox="1"/>
          <p:nvPr/>
        </p:nvSpPr>
        <p:spPr>
          <a:xfrm>
            <a:off x="4424576" y="4870827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K</a:t>
            </a:r>
            <a:endParaRPr lang="en-AE" sz="1000" b="1" dirty="0"/>
          </a:p>
        </p:txBody>
      </p:sp>
      <p:sp>
        <p:nvSpPr>
          <p:cNvPr id="607" name="TextBox 606">
            <a:extLst>
              <a:ext uri="{FF2B5EF4-FFF2-40B4-BE49-F238E27FC236}">
                <a16:creationId xmlns:a16="http://schemas.microsoft.com/office/drawing/2014/main" id="{2CD3A8A0-9D48-4BC8-87DE-18DEEB92F264}"/>
              </a:ext>
            </a:extLst>
          </p:cNvPr>
          <p:cNvSpPr txBox="1"/>
          <p:nvPr/>
        </p:nvSpPr>
        <p:spPr>
          <a:xfrm>
            <a:off x="4508726" y="5524509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5B839D2E-F109-485B-8977-397B1F13C069}"/>
              </a:ext>
            </a:extLst>
          </p:cNvPr>
          <p:cNvSpPr txBox="1"/>
          <p:nvPr/>
        </p:nvSpPr>
        <p:spPr>
          <a:xfrm>
            <a:off x="4667783" y="5524509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609" name="TextBox 608">
            <a:extLst>
              <a:ext uri="{FF2B5EF4-FFF2-40B4-BE49-F238E27FC236}">
                <a16:creationId xmlns:a16="http://schemas.microsoft.com/office/drawing/2014/main" id="{F37BC5BE-7E54-4379-8F3A-B10DEFFBCDF0}"/>
              </a:ext>
            </a:extLst>
          </p:cNvPr>
          <p:cNvSpPr txBox="1"/>
          <p:nvPr/>
        </p:nvSpPr>
        <p:spPr>
          <a:xfrm>
            <a:off x="4358511" y="5524509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610" name="TextBox 609">
            <a:extLst>
              <a:ext uri="{FF2B5EF4-FFF2-40B4-BE49-F238E27FC236}">
                <a16:creationId xmlns:a16="http://schemas.microsoft.com/office/drawing/2014/main" id="{495E13C9-05A1-4E68-9409-30E65BE57D24}"/>
              </a:ext>
            </a:extLst>
          </p:cNvPr>
          <p:cNvSpPr txBox="1"/>
          <p:nvPr/>
        </p:nvSpPr>
        <p:spPr>
          <a:xfrm>
            <a:off x="4507584" y="5387432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sp>
        <p:nvSpPr>
          <p:cNvPr id="611" name="TextBox 610">
            <a:extLst>
              <a:ext uri="{FF2B5EF4-FFF2-40B4-BE49-F238E27FC236}">
                <a16:creationId xmlns:a16="http://schemas.microsoft.com/office/drawing/2014/main" id="{74484B8C-083E-47F6-978B-E919DC076E27}"/>
              </a:ext>
            </a:extLst>
          </p:cNvPr>
          <p:cNvSpPr txBox="1"/>
          <p:nvPr/>
        </p:nvSpPr>
        <p:spPr>
          <a:xfrm>
            <a:off x="4509330" y="5668463"/>
            <a:ext cx="219808" cy="408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.</a:t>
            </a:r>
            <a:endParaRPr lang="en-AE" sz="2000" dirty="0"/>
          </a:p>
        </p:txBody>
      </p:sp>
      <p:cxnSp>
        <p:nvCxnSpPr>
          <p:cNvPr id="591" name="Straight Connector 590">
            <a:extLst>
              <a:ext uri="{FF2B5EF4-FFF2-40B4-BE49-F238E27FC236}">
                <a16:creationId xmlns:a16="http://schemas.microsoft.com/office/drawing/2014/main" id="{DFB340D7-97E4-4054-9BF9-26696D196242}"/>
              </a:ext>
            </a:extLst>
          </p:cNvPr>
          <p:cNvCxnSpPr>
            <a:cxnSpLocks/>
          </p:cNvCxnSpPr>
          <p:nvPr/>
        </p:nvCxnSpPr>
        <p:spPr>
          <a:xfrm>
            <a:off x="3906850" y="6077365"/>
            <a:ext cx="128265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0" name="Straight Connector 589">
            <a:extLst>
              <a:ext uri="{FF2B5EF4-FFF2-40B4-BE49-F238E27FC236}">
                <a16:creationId xmlns:a16="http://schemas.microsoft.com/office/drawing/2014/main" id="{DFC3A26A-F48F-4501-886C-23A88DC0146F}"/>
              </a:ext>
            </a:extLst>
          </p:cNvPr>
          <p:cNvCxnSpPr>
            <a:cxnSpLocks/>
          </p:cNvCxnSpPr>
          <p:nvPr/>
        </p:nvCxnSpPr>
        <p:spPr>
          <a:xfrm>
            <a:off x="3908989" y="6221320"/>
            <a:ext cx="128265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9" name="Straight Connector 588">
            <a:extLst>
              <a:ext uri="{FF2B5EF4-FFF2-40B4-BE49-F238E27FC236}">
                <a16:creationId xmlns:a16="http://schemas.microsoft.com/office/drawing/2014/main" id="{0F1F48B6-B5B8-4E4A-9826-CFEAFC949F73}"/>
              </a:ext>
            </a:extLst>
          </p:cNvPr>
          <p:cNvCxnSpPr>
            <a:cxnSpLocks/>
          </p:cNvCxnSpPr>
          <p:nvPr/>
        </p:nvCxnSpPr>
        <p:spPr>
          <a:xfrm>
            <a:off x="3906850" y="5502085"/>
            <a:ext cx="128265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8" name="Straight Connector 587">
            <a:extLst>
              <a:ext uri="{FF2B5EF4-FFF2-40B4-BE49-F238E27FC236}">
                <a16:creationId xmlns:a16="http://schemas.microsoft.com/office/drawing/2014/main" id="{82EF398F-B7AE-446E-BA7E-7131D9287B6C}"/>
              </a:ext>
            </a:extLst>
          </p:cNvPr>
          <p:cNvCxnSpPr>
            <a:cxnSpLocks/>
          </p:cNvCxnSpPr>
          <p:nvPr/>
        </p:nvCxnSpPr>
        <p:spPr>
          <a:xfrm>
            <a:off x="3906850" y="5359210"/>
            <a:ext cx="128265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6" name="Straight Connector 585">
            <a:extLst>
              <a:ext uri="{FF2B5EF4-FFF2-40B4-BE49-F238E27FC236}">
                <a16:creationId xmlns:a16="http://schemas.microsoft.com/office/drawing/2014/main" id="{4EBBC678-C95A-4598-944F-6DFEDE14C849}"/>
              </a:ext>
            </a:extLst>
          </p:cNvPr>
          <p:cNvCxnSpPr>
            <a:cxnSpLocks/>
          </p:cNvCxnSpPr>
          <p:nvPr/>
        </p:nvCxnSpPr>
        <p:spPr>
          <a:xfrm>
            <a:off x="3912112" y="5222080"/>
            <a:ext cx="128265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6" name="Straight Arrow Connector 615">
            <a:extLst>
              <a:ext uri="{FF2B5EF4-FFF2-40B4-BE49-F238E27FC236}">
                <a16:creationId xmlns:a16="http://schemas.microsoft.com/office/drawing/2014/main" id="{36F4777F-AD3C-4244-9207-06DDBD968BD6}"/>
              </a:ext>
            </a:extLst>
          </p:cNvPr>
          <p:cNvCxnSpPr>
            <a:cxnSpLocks/>
            <a:stCxn id="577" idx="3"/>
          </p:cNvCxnSpPr>
          <p:nvPr/>
        </p:nvCxnSpPr>
        <p:spPr>
          <a:xfrm flipV="1">
            <a:off x="5194762" y="5713945"/>
            <a:ext cx="265737" cy="556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9" name="Rectangle 618">
            <a:extLst>
              <a:ext uri="{FF2B5EF4-FFF2-40B4-BE49-F238E27FC236}">
                <a16:creationId xmlns:a16="http://schemas.microsoft.com/office/drawing/2014/main" id="{938C66E7-AE60-413E-A38A-C4DC3AE3CCC6}"/>
              </a:ext>
            </a:extLst>
          </p:cNvPr>
          <p:cNvSpPr/>
          <p:nvPr/>
        </p:nvSpPr>
        <p:spPr>
          <a:xfrm>
            <a:off x="5559267" y="5082771"/>
            <a:ext cx="142361" cy="585690"/>
          </a:xfrm>
          <a:prstGeom prst="rect">
            <a:avLst/>
          </a:prstGeom>
          <a:solidFill>
            <a:schemeClr val="accent1">
              <a:alpha val="7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20" name="Rectangle 619">
            <a:extLst>
              <a:ext uri="{FF2B5EF4-FFF2-40B4-BE49-F238E27FC236}">
                <a16:creationId xmlns:a16="http://schemas.microsoft.com/office/drawing/2014/main" id="{BB89D07C-D538-4C34-9394-115BC1A16C39}"/>
              </a:ext>
            </a:extLst>
          </p:cNvPr>
          <p:cNvSpPr/>
          <p:nvPr/>
        </p:nvSpPr>
        <p:spPr>
          <a:xfrm>
            <a:off x="5616071" y="5193333"/>
            <a:ext cx="142361" cy="585690"/>
          </a:xfrm>
          <a:prstGeom prst="rect">
            <a:avLst/>
          </a:prstGeom>
          <a:solidFill>
            <a:srgbClr val="FF0000">
              <a:alpha val="70000"/>
            </a:srgbClr>
          </a:solidFill>
          <a:ln w="63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21" name="Rectangle 620">
            <a:extLst>
              <a:ext uri="{FF2B5EF4-FFF2-40B4-BE49-F238E27FC236}">
                <a16:creationId xmlns:a16="http://schemas.microsoft.com/office/drawing/2014/main" id="{C1A7DB85-641A-4CA1-85AC-F61CFADDCF08}"/>
              </a:ext>
            </a:extLst>
          </p:cNvPr>
          <p:cNvSpPr/>
          <p:nvPr/>
        </p:nvSpPr>
        <p:spPr>
          <a:xfrm>
            <a:off x="5687077" y="5292897"/>
            <a:ext cx="142361" cy="579930"/>
          </a:xfrm>
          <a:prstGeom prst="rect">
            <a:avLst/>
          </a:prstGeom>
          <a:solidFill>
            <a:srgbClr val="92D050">
              <a:alpha val="70000"/>
            </a:srgb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22" name="Rectangle 621">
            <a:extLst>
              <a:ext uri="{FF2B5EF4-FFF2-40B4-BE49-F238E27FC236}">
                <a16:creationId xmlns:a16="http://schemas.microsoft.com/office/drawing/2014/main" id="{432D1BE1-0453-4BCC-AAFC-6193FD56E619}"/>
              </a:ext>
            </a:extLst>
          </p:cNvPr>
          <p:cNvSpPr/>
          <p:nvPr/>
        </p:nvSpPr>
        <p:spPr>
          <a:xfrm>
            <a:off x="5854461" y="5676231"/>
            <a:ext cx="142361" cy="579930"/>
          </a:xfrm>
          <a:prstGeom prst="rect">
            <a:avLst/>
          </a:prstGeom>
          <a:solidFill>
            <a:schemeClr val="accent2">
              <a:lumMod val="75000"/>
              <a:alpha val="7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23" name="Rectangle 622">
            <a:extLst>
              <a:ext uri="{FF2B5EF4-FFF2-40B4-BE49-F238E27FC236}">
                <a16:creationId xmlns:a16="http://schemas.microsoft.com/office/drawing/2014/main" id="{F36BEF59-D469-4021-8784-7BD4CF2A5F23}"/>
              </a:ext>
            </a:extLst>
          </p:cNvPr>
          <p:cNvSpPr/>
          <p:nvPr/>
        </p:nvSpPr>
        <p:spPr>
          <a:xfrm>
            <a:off x="5923934" y="5781281"/>
            <a:ext cx="142361" cy="579930"/>
          </a:xfrm>
          <a:prstGeom prst="rect">
            <a:avLst/>
          </a:prstGeom>
          <a:solidFill>
            <a:srgbClr val="7030A0">
              <a:alpha val="70000"/>
            </a:srgb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25" name="TextBox 624">
            <a:extLst>
              <a:ext uri="{FF2B5EF4-FFF2-40B4-BE49-F238E27FC236}">
                <a16:creationId xmlns:a16="http://schemas.microsoft.com/office/drawing/2014/main" id="{9ED89368-091E-46AE-BA90-CE1E7EAC265A}"/>
              </a:ext>
            </a:extLst>
          </p:cNvPr>
          <p:cNvSpPr txBox="1"/>
          <p:nvPr/>
        </p:nvSpPr>
        <p:spPr>
          <a:xfrm>
            <a:off x="5652502" y="5535680"/>
            <a:ext cx="219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.</a:t>
            </a:r>
            <a:endParaRPr lang="en-AE" sz="1400" dirty="0"/>
          </a:p>
        </p:txBody>
      </p:sp>
      <p:sp>
        <p:nvSpPr>
          <p:cNvPr id="626" name="TextBox 625">
            <a:extLst>
              <a:ext uri="{FF2B5EF4-FFF2-40B4-BE49-F238E27FC236}">
                <a16:creationId xmlns:a16="http://schemas.microsoft.com/office/drawing/2014/main" id="{912088E2-A1F5-490F-AA17-F729E2A5E7EA}"/>
              </a:ext>
            </a:extLst>
          </p:cNvPr>
          <p:cNvSpPr txBox="1"/>
          <p:nvPr/>
        </p:nvSpPr>
        <p:spPr>
          <a:xfrm>
            <a:off x="5694196" y="5617575"/>
            <a:ext cx="219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.</a:t>
            </a:r>
            <a:endParaRPr lang="en-AE" sz="1400" dirty="0"/>
          </a:p>
        </p:txBody>
      </p:sp>
      <p:sp>
        <p:nvSpPr>
          <p:cNvPr id="627" name="TextBox 626">
            <a:extLst>
              <a:ext uri="{FF2B5EF4-FFF2-40B4-BE49-F238E27FC236}">
                <a16:creationId xmlns:a16="http://schemas.microsoft.com/office/drawing/2014/main" id="{3E84034D-A872-48F5-8C1F-DAC54BF832E6}"/>
              </a:ext>
            </a:extLst>
          </p:cNvPr>
          <p:cNvSpPr txBox="1"/>
          <p:nvPr/>
        </p:nvSpPr>
        <p:spPr>
          <a:xfrm>
            <a:off x="5734039" y="5713945"/>
            <a:ext cx="219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.</a:t>
            </a:r>
            <a:endParaRPr lang="en-AE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9" name="Rectangle: Rounded Corners 628">
                <a:extLst>
                  <a:ext uri="{FF2B5EF4-FFF2-40B4-BE49-F238E27FC236}">
                    <a16:creationId xmlns:a16="http://schemas.microsoft.com/office/drawing/2014/main" id="{28609AD8-057E-4B91-8DFD-8202C0B94015}"/>
                  </a:ext>
                </a:extLst>
              </p:cNvPr>
              <p:cNvSpPr/>
              <p:nvPr/>
            </p:nvSpPr>
            <p:spPr>
              <a:xfrm>
                <a:off x="5907800" y="5013185"/>
                <a:ext cx="1021059" cy="511323"/>
              </a:xfrm>
              <a:prstGeom prst="roundRect">
                <a:avLst/>
              </a:prstGeom>
              <a:solidFill>
                <a:srgbClr val="FFFF00">
                  <a:alpha val="3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K input tokens of shape</a:t>
                </a:r>
                <a:r>
                  <a:rPr lang="en-US" sz="1000" b="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0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0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</m:acc>
                  </m:oMath>
                </a14:m>
                <a:r>
                  <a:rPr lang="en-US" sz="1000" dirty="0">
                    <a:solidFill>
                      <a:schemeClr val="tx1"/>
                    </a:solidFill>
                  </a:rPr>
                  <a:t>×1</a:t>
                </a:r>
                <a:endParaRPr lang="en-AE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29" name="Rectangle: Rounded Corners 628">
                <a:extLst>
                  <a:ext uri="{FF2B5EF4-FFF2-40B4-BE49-F238E27FC236}">
                    <a16:creationId xmlns:a16="http://schemas.microsoft.com/office/drawing/2014/main" id="{28609AD8-057E-4B91-8DFD-8202C0B940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7800" y="5013185"/>
                <a:ext cx="1021059" cy="511323"/>
              </a:xfrm>
              <a:prstGeom prst="round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0" name="TextBox 629">
            <a:extLst>
              <a:ext uri="{FF2B5EF4-FFF2-40B4-BE49-F238E27FC236}">
                <a16:creationId xmlns:a16="http://schemas.microsoft.com/office/drawing/2014/main" id="{8AF80E37-9436-4C2B-BD9B-14BB3AA83BE7}"/>
              </a:ext>
            </a:extLst>
          </p:cNvPr>
          <p:cNvSpPr txBox="1"/>
          <p:nvPr/>
        </p:nvSpPr>
        <p:spPr>
          <a:xfrm>
            <a:off x="917689" y="5034047"/>
            <a:ext cx="4988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1D-Conv</a:t>
            </a:r>
            <a:endParaRPr lang="en-AE" sz="700" b="1" dirty="0"/>
          </a:p>
        </p:txBody>
      </p:sp>
      <p:sp>
        <p:nvSpPr>
          <p:cNvPr id="631" name="TextBox 630">
            <a:extLst>
              <a:ext uri="{FF2B5EF4-FFF2-40B4-BE49-F238E27FC236}">
                <a16:creationId xmlns:a16="http://schemas.microsoft.com/office/drawing/2014/main" id="{9C1679EF-8769-4145-A0C4-F41E20007880}"/>
              </a:ext>
            </a:extLst>
          </p:cNvPr>
          <p:cNvSpPr txBox="1"/>
          <p:nvPr/>
        </p:nvSpPr>
        <p:spPr>
          <a:xfrm>
            <a:off x="1184644" y="5148346"/>
            <a:ext cx="4988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1D-Conv</a:t>
            </a:r>
            <a:endParaRPr lang="en-AE" sz="700" b="1" dirty="0"/>
          </a:p>
        </p:txBody>
      </p:sp>
      <p:sp>
        <p:nvSpPr>
          <p:cNvPr id="632" name="TextBox 631">
            <a:extLst>
              <a:ext uri="{FF2B5EF4-FFF2-40B4-BE49-F238E27FC236}">
                <a16:creationId xmlns:a16="http://schemas.microsoft.com/office/drawing/2014/main" id="{DAB87EDF-D304-46D2-B042-EC68779E2B8B}"/>
              </a:ext>
            </a:extLst>
          </p:cNvPr>
          <p:cNvSpPr txBox="1"/>
          <p:nvPr/>
        </p:nvSpPr>
        <p:spPr>
          <a:xfrm>
            <a:off x="1426288" y="5275135"/>
            <a:ext cx="4988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1D-Conv</a:t>
            </a:r>
            <a:endParaRPr lang="en-AE" sz="700" b="1" dirty="0"/>
          </a:p>
        </p:txBody>
      </p:sp>
      <p:sp>
        <p:nvSpPr>
          <p:cNvPr id="633" name="TextBox 632">
            <a:extLst>
              <a:ext uri="{FF2B5EF4-FFF2-40B4-BE49-F238E27FC236}">
                <a16:creationId xmlns:a16="http://schemas.microsoft.com/office/drawing/2014/main" id="{97BA5339-3A6C-4B4B-ABFC-02379277198E}"/>
              </a:ext>
            </a:extLst>
          </p:cNvPr>
          <p:cNvSpPr txBox="1"/>
          <p:nvPr/>
        </p:nvSpPr>
        <p:spPr>
          <a:xfrm>
            <a:off x="2632767" y="6069203"/>
            <a:ext cx="4988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1D-Conv</a:t>
            </a:r>
            <a:endParaRPr lang="en-AE" sz="700" b="1" dirty="0"/>
          </a:p>
        </p:txBody>
      </p:sp>
      <p:sp>
        <p:nvSpPr>
          <p:cNvPr id="634" name="TextBox 633">
            <a:extLst>
              <a:ext uri="{FF2B5EF4-FFF2-40B4-BE49-F238E27FC236}">
                <a16:creationId xmlns:a16="http://schemas.microsoft.com/office/drawing/2014/main" id="{B284C3B1-E076-40B1-AEBB-441BF7639762}"/>
              </a:ext>
            </a:extLst>
          </p:cNvPr>
          <p:cNvSpPr txBox="1"/>
          <p:nvPr/>
        </p:nvSpPr>
        <p:spPr>
          <a:xfrm>
            <a:off x="2848958" y="6196537"/>
            <a:ext cx="4988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1D-Conv</a:t>
            </a:r>
            <a:endParaRPr lang="en-AE" sz="700" b="1" dirty="0"/>
          </a:p>
        </p:txBody>
      </p:sp>
      <p:sp>
        <p:nvSpPr>
          <p:cNvPr id="635" name="Rectangle: Rounded Corners 634">
            <a:extLst>
              <a:ext uri="{FF2B5EF4-FFF2-40B4-BE49-F238E27FC236}">
                <a16:creationId xmlns:a16="http://schemas.microsoft.com/office/drawing/2014/main" id="{9C4EB49F-1387-4D63-AFE7-C281E686CEA8}"/>
              </a:ext>
            </a:extLst>
          </p:cNvPr>
          <p:cNvSpPr/>
          <p:nvPr/>
        </p:nvSpPr>
        <p:spPr>
          <a:xfrm>
            <a:off x="8326077" y="5440509"/>
            <a:ext cx="1120341" cy="52200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Transformer</a:t>
            </a:r>
            <a:endParaRPr lang="en-AE" sz="1200" b="1" dirty="0">
              <a:solidFill>
                <a:schemeClr val="tx1"/>
              </a:solidFill>
            </a:endParaRPr>
          </a:p>
        </p:txBody>
      </p:sp>
      <p:cxnSp>
        <p:nvCxnSpPr>
          <p:cNvPr id="643" name="Straight Arrow Connector 642">
            <a:extLst>
              <a:ext uri="{FF2B5EF4-FFF2-40B4-BE49-F238E27FC236}">
                <a16:creationId xmlns:a16="http://schemas.microsoft.com/office/drawing/2014/main" id="{062165AF-C011-45A0-968B-4B8EED44032E}"/>
              </a:ext>
            </a:extLst>
          </p:cNvPr>
          <p:cNvCxnSpPr>
            <a:cxnSpLocks/>
            <a:stCxn id="677" idx="3"/>
            <a:endCxn id="635" idx="1"/>
          </p:cNvCxnSpPr>
          <p:nvPr/>
        </p:nvCxnSpPr>
        <p:spPr>
          <a:xfrm flipV="1">
            <a:off x="8001185" y="5701513"/>
            <a:ext cx="324892" cy="46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6" name="Straight Arrow Connector 645">
            <a:extLst>
              <a:ext uri="{FF2B5EF4-FFF2-40B4-BE49-F238E27FC236}">
                <a16:creationId xmlns:a16="http://schemas.microsoft.com/office/drawing/2014/main" id="{A7EC69E8-5F53-4ADC-AD87-5CD90ED1D07D}"/>
              </a:ext>
            </a:extLst>
          </p:cNvPr>
          <p:cNvCxnSpPr>
            <a:cxnSpLocks/>
            <a:stCxn id="635" idx="3"/>
          </p:cNvCxnSpPr>
          <p:nvPr/>
        </p:nvCxnSpPr>
        <p:spPr>
          <a:xfrm flipV="1">
            <a:off x="9446418" y="5700377"/>
            <a:ext cx="311149" cy="113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6" name="Rectangle 655">
            <a:extLst>
              <a:ext uri="{FF2B5EF4-FFF2-40B4-BE49-F238E27FC236}">
                <a16:creationId xmlns:a16="http://schemas.microsoft.com/office/drawing/2014/main" id="{A78B620C-32FB-49F9-955F-B2D58FC598DE}"/>
              </a:ext>
            </a:extLst>
          </p:cNvPr>
          <p:cNvSpPr/>
          <p:nvPr/>
        </p:nvSpPr>
        <p:spPr>
          <a:xfrm>
            <a:off x="9866523" y="5082771"/>
            <a:ext cx="142361" cy="585690"/>
          </a:xfrm>
          <a:prstGeom prst="rect">
            <a:avLst/>
          </a:prstGeom>
          <a:solidFill>
            <a:schemeClr val="accent1">
              <a:alpha val="7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57" name="Rectangle 656">
            <a:extLst>
              <a:ext uri="{FF2B5EF4-FFF2-40B4-BE49-F238E27FC236}">
                <a16:creationId xmlns:a16="http://schemas.microsoft.com/office/drawing/2014/main" id="{5F603261-B178-476E-B030-F512E6E71957}"/>
              </a:ext>
            </a:extLst>
          </p:cNvPr>
          <p:cNvSpPr/>
          <p:nvPr/>
        </p:nvSpPr>
        <p:spPr>
          <a:xfrm>
            <a:off x="9923327" y="5193333"/>
            <a:ext cx="142361" cy="585690"/>
          </a:xfrm>
          <a:prstGeom prst="rect">
            <a:avLst/>
          </a:prstGeom>
          <a:solidFill>
            <a:srgbClr val="FF0000">
              <a:alpha val="70000"/>
            </a:srgbClr>
          </a:solidFill>
          <a:ln w="63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58" name="Rectangle 657">
            <a:extLst>
              <a:ext uri="{FF2B5EF4-FFF2-40B4-BE49-F238E27FC236}">
                <a16:creationId xmlns:a16="http://schemas.microsoft.com/office/drawing/2014/main" id="{FE892B85-31B7-415D-AEB1-4219EF2839D1}"/>
              </a:ext>
            </a:extLst>
          </p:cNvPr>
          <p:cNvSpPr/>
          <p:nvPr/>
        </p:nvSpPr>
        <p:spPr>
          <a:xfrm>
            <a:off x="9994333" y="5292897"/>
            <a:ext cx="142361" cy="579930"/>
          </a:xfrm>
          <a:prstGeom prst="rect">
            <a:avLst/>
          </a:prstGeom>
          <a:solidFill>
            <a:srgbClr val="92D050">
              <a:alpha val="70000"/>
            </a:srgb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59" name="Rectangle 658">
            <a:extLst>
              <a:ext uri="{FF2B5EF4-FFF2-40B4-BE49-F238E27FC236}">
                <a16:creationId xmlns:a16="http://schemas.microsoft.com/office/drawing/2014/main" id="{D1F69EDD-FDF9-4931-AB15-E60AA4C928A4}"/>
              </a:ext>
            </a:extLst>
          </p:cNvPr>
          <p:cNvSpPr/>
          <p:nvPr/>
        </p:nvSpPr>
        <p:spPr>
          <a:xfrm>
            <a:off x="10161717" y="5676231"/>
            <a:ext cx="142361" cy="579930"/>
          </a:xfrm>
          <a:prstGeom prst="rect">
            <a:avLst/>
          </a:prstGeom>
          <a:solidFill>
            <a:schemeClr val="accent2">
              <a:lumMod val="75000"/>
              <a:alpha val="7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60" name="Rectangle 659">
            <a:extLst>
              <a:ext uri="{FF2B5EF4-FFF2-40B4-BE49-F238E27FC236}">
                <a16:creationId xmlns:a16="http://schemas.microsoft.com/office/drawing/2014/main" id="{3B503EE3-BA11-471C-A8EE-733495EA7447}"/>
              </a:ext>
            </a:extLst>
          </p:cNvPr>
          <p:cNvSpPr/>
          <p:nvPr/>
        </p:nvSpPr>
        <p:spPr>
          <a:xfrm>
            <a:off x="10231190" y="5781281"/>
            <a:ext cx="142361" cy="579930"/>
          </a:xfrm>
          <a:prstGeom prst="rect">
            <a:avLst/>
          </a:prstGeom>
          <a:solidFill>
            <a:srgbClr val="7030A0">
              <a:alpha val="70000"/>
            </a:srgb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61" name="TextBox 660">
            <a:extLst>
              <a:ext uri="{FF2B5EF4-FFF2-40B4-BE49-F238E27FC236}">
                <a16:creationId xmlns:a16="http://schemas.microsoft.com/office/drawing/2014/main" id="{9BAD6CC1-D561-4282-9339-10C8652153DA}"/>
              </a:ext>
            </a:extLst>
          </p:cNvPr>
          <p:cNvSpPr txBox="1"/>
          <p:nvPr/>
        </p:nvSpPr>
        <p:spPr>
          <a:xfrm>
            <a:off x="9959758" y="5535680"/>
            <a:ext cx="219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.</a:t>
            </a:r>
            <a:endParaRPr lang="en-AE" sz="1400" dirty="0"/>
          </a:p>
        </p:txBody>
      </p:sp>
      <p:sp>
        <p:nvSpPr>
          <p:cNvPr id="662" name="TextBox 661">
            <a:extLst>
              <a:ext uri="{FF2B5EF4-FFF2-40B4-BE49-F238E27FC236}">
                <a16:creationId xmlns:a16="http://schemas.microsoft.com/office/drawing/2014/main" id="{C6CF52AF-CD7B-4BAF-8291-ECE1B8801585}"/>
              </a:ext>
            </a:extLst>
          </p:cNvPr>
          <p:cNvSpPr txBox="1"/>
          <p:nvPr/>
        </p:nvSpPr>
        <p:spPr>
          <a:xfrm>
            <a:off x="10001452" y="5617575"/>
            <a:ext cx="219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.</a:t>
            </a:r>
            <a:endParaRPr lang="en-AE" sz="1400" dirty="0"/>
          </a:p>
        </p:txBody>
      </p:sp>
      <p:sp>
        <p:nvSpPr>
          <p:cNvPr id="663" name="TextBox 662">
            <a:extLst>
              <a:ext uri="{FF2B5EF4-FFF2-40B4-BE49-F238E27FC236}">
                <a16:creationId xmlns:a16="http://schemas.microsoft.com/office/drawing/2014/main" id="{746DAD5F-92A7-4AD9-BB61-1828F9B7B861}"/>
              </a:ext>
            </a:extLst>
          </p:cNvPr>
          <p:cNvSpPr txBox="1"/>
          <p:nvPr/>
        </p:nvSpPr>
        <p:spPr>
          <a:xfrm>
            <a:off x="10041295" y="5713945"/>
            <a:ext cx="219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.</a:t>
            </a:r>
            <a:endParaRPr lang="en-AE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4" name="Rectangle: Rounded Corners 663">
                <a:extLst>
                  <a:ext uri="{FF2B5EF4-FFF2-40B4-BE49-F238E27FC236}">
                    <a16:creationId xmlns:a16="http://schemas.microsoft.com/office/drawing/2014/main" id="{DBD8423C-050C-4918-9DF9-BA4D61F4C32E}"/>
                  </a:ext>
                </a:extLst>
              </p:cNvPr>
              <p:cNvSpPr/>
              <p:nvPr/>
            </p:nvSpPr>
            <p:spPr>
              <a:xfrm>
                <a:off x="10234932" y="5067125"/>
                <a:ext cx="1167024" cy="517559"/>
              </a:xfrm>
              <a:prstGeom prst="roundRect">
                <a:avLst/>
              </a:prstGeom>
              <a:solidFill>
                <a:srgbClr val="FFFF00">
                  <a:alpha val="3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K output tokens of shape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sz="10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</m:acc>
                  </m:oMath>
                </a14:m>
                <a:r>
                  <a:rPr lang="en-US" sz="1000" dirty="0">
                    <a:solidFill>
                      <a:schemeClr val="tx1"/>
                    </a:solidFill>
                  </a:rPr>
                  <a:t>×1</a:t>
                </a:r>
                <a:endParaRPr lang="en-AE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64" name="Rectangle: Rounded Corners 663">
                <a:extLst>
                  <a:ext uri="{FF2B5EF4-FFF2-40B4-BE49-F238E27FC236}">
                    <a16:creationId xmlns:a16="http://schemas.microsoft.com/office/drawing/2014/main" id="{DBD8423C-050C-4918-9DF9-BA4D61F4C3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34932" y="5067125"/>
                <a:ext cx="1167024" cy="517559"/>
              </a:xfrm>
              <a:prstGeom prst="round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5" name="Rectangle 664">
            <a:extLst>
              <a:ext uri="{FF2B5EF4-FFF2-40B4-BE49-F238E27FC236}">
                <a16:creationId xmlns:a16="http://schemas.microsoft.com/office/drawing/2014/main" id="{EB005E6E-59E0-4F3A-8449-153939E55EA3}"/>
              </a:ext>
            </a:extLst>
          </p:cNvPr>
          <p:cNvSpPr/>
          <p:nvPr/>
        </p:nvSpPr>
        <p:spPr>
          <a:xfrm>
            <a:off x="536463" y="4886195"/>
            <a:ext cx="10978810" cy="1944508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68" name="TextBox 667">
            <a:extLst>
              <a:ext uri="{FF2B5EF4-FFF2-40B4-BE49-F238E27FC236}">
                <a16:creationId xmlns:a16="http://schemas.microsoft.com/office/drawing/2014/main" id="{A0A9F1D1-EEC1-46C5-867F-B756986B6557}"/>
              </a:ext>
            </a:extLst>
          </p:cNvPr>
          <p:cNvSpPr txBox="1"/>
          <p:nvPr/>
        </p:nvSpPr>
        <p:spPr>
          <a:xfrm>
            <a:off x="3481243" y="5407641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R</a:t>
            </a:r>
            <a:endParaRPr lang="en-AE" sz="1000" b="1" dirty="0"/>
          </a:p>
        </p:txBody>
      </p:sp>
      <p:sp>
        <p:nvSpPr>
          <p:cNvPr id="677" name="Rectangle: Rounded Corners 676">
            <a:extLst>
              <a:ext uri="{FF2B5EF4-FFF2-40B4-BE49-F238E27FC236}">
                <a16:creationId xmlns:a16="http://schemas.microsoft.com/office/drawing/2014/main" id="{EDAA3EA3-AB96-48F6-90E3-3F2F6C708D83}"/>
              </a:ext>
            </a:extLst>
          </p:cNvPr>
          <p:cNvSpPr/>
          <p:nvPr/>
        </p:nvSpPr>
        <p:spPr>
          <a:xfrm>
            <a:off x="6980126" y="5289851"/>
            <a:ext cx="1021059" cy="82424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Trainable Positional Encoding</a:t>
            </a:r>
            <a:endParaRPr lang="en-AE" sz="1200" b="1" dirty="0">
              <a:solidFill>
                <a:schemeClr val="tx1"/>
              </a:solidFill>
            </a:endParaRPr>
          </a:p>
        </p:txBody>
      </p:sp>
      <p:cxnSp>
        <p:nvCxnSpPr>
          <p:cNvPr id="679" name="Straight Arrow Connector 678">
            <a:extLst>
              <a:ext uri="{FF2B5EF4-FFF2-40B4-BE49-F238E27FC236}">
                <a16:creationId xmlns:a16="http://schemas.microsoft.com/office/drawing/2014/main" id="{FEFDBD9B-3990-4CAC-95F0-1AB14B0DE30D}"/>
              </a:ext>
            </a:extLst>
          </p:cNvPr>
          <p:cNvCxnSpPr>
            <a:cxnSpLocks/>
            <a:endCxn id="677" idx="1"/>
          </p:cNvCxnSpPr>
          <p:nvPr/>
        </p:nvCxnSpPr>
        <p:spPr>
          <a:xfrm>
            <a:off x="6096000" y="5700377"/>
            <a:ext cx="884126" cy="159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7" name="Rectangle: Rounded Corners 696">
            <a:extLst>
              <a:ext uri="{FF2B5EF4-FFF2-40B4-BE49-F238E27FC236}">
                <a16:creationId xmlns:a16="http://schemas.microsoft.com/office/drawing/2014/main" id="{AEEB5D2C-D9FF-4A37-B5EA-B53E72B4BA88}"/>
              </a:ext>
            </a:extLst>
          </p:cNvPr>
          <p:cNvSpPr/>
          <p:nvPr/>
        </p:nvSpPr>
        <p:spPr>
          <a:xfrm>
            <a:off x="6757276" y="2201673"/>
            <a:ext cx="773723" cy="18553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98" name="TextBox 697">
            <a:extLst>
              <a:ext uri="{FF2B5EF4-FFF2-40B4-BE49-F238E27FC236}">
                <a16:creationId xmlns:a16="http://schemas.microsoft.com/office/drawing/2014/main" id="{F2F69679-67B1-47AA-BEE2-9AA6F088F630}"/>
              </a:ext>
            </a:extLst>
          </p:cNvPr>
          <p:cNvSpPr txBox="1"/>
          <p:nvPr/>
        </p:nvSpPr>
        <p:spPr>
          <a:xfrm rot="16200000">
            <a:off x="6290993" y="2865457"/>
            <a:ext cx="17382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/>
              <a:t>1D-CNN-Transformer</a:t>
            </a:r>
          </a:p>
          <a:p>
            <a:pPr algn="ctr"/>
            <a:r>
              <a:rPr lang="en-US" sz="1400" b="1" dirty="0"/>
              <a:t>Encoder</a:t>
            </a:r>
            <a:endParaRPr lang="en-AE" sz="1400" b="1" dirty="0"/>
          </a:p>
        </p:txBody>
      </p:sp>
      <p:sp>
        <p:nvSpPr>
          <p:cNvPr id="474" name="Right Brace 473">
            <a:extLst>
              <a:ext uri="{FF2B5EF4-FFF2-40B4-BE49-F238E27FC236}">
                <a16:creationId xmlns:a16="http://schemas.microsoft.com/office/drawing/2014/main" id="{A59A72C9-235B-4FFF-BE95-963A95D91E79}"/>
              </a:ext>
            </a:extLst>
          </p:cNvPr>
          <p:cNvSpPr/>
          <p:nvPr/>
        </p:nvSpPr>
        <p:spPr>
          <a:xfrm rot="5400000">
            <a:off x="5260715" y="2059953"/>
            <a:ext cx="297402" cy="4223364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719" name="Left Brace 718">
            <a:extLst>
              <a:ext uri="{FF2B5EF4-FFF2-40B4-BE49-F238E27FC236}">
                <a16:creationId xmlns:a16="http://schemas.microsoft.com/office/drawing/2014/main" id="{7F5A4931-27F9-4D81-883A-82E4E235BEF0}"/>
              </a:ext>
            </a:extLst>
          </p:cNvPr>
          <p:cNvSpPr/>
          <p:nvPr/>
        </p:nvSpPr>
        <p:spPr>
          <a:xfrm>
            <a:off x="3748199" y="5077601"/>
            <a:ext cx="146548" cy="906303"/>
          </a:xfrm>
          <a:prstGeom prst="lef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720" name="Left Brace 719">
            <a:extLst>
              <a:ext uri="{FF2B5EF4-FFF2-40B4-BE49-F238E27FC236}">
                <a16:creationId xmlns:a16="http://schemas.microsoft.com/office/drawing/2014/main" id="{D417BB26-9952-490E-B41F-65D9D79C9564}"/>
              </a:ext>
            </a:extLst>
          </p:cNvPr>
          <p:cNvSpPr/>
          <p:nvPr/>
        </p:nvSpPr>
        <p:spPr>
          <a:xfrm>
            <a:off x="3755106" y="5983137"/>
            <a:ext cx="146548" cy="366567"/>
          </a:xfrm>
          <a:prstGeom prst="lef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721" name="TextBox 720">
            <a:extLst>
              <a:ext uri="{FF2B5EF4-FFF2-40B4-BE49-F238E27FC236}">
                <a16:creationId xmlns:a16="http://schemas.microsoft.com/office/drawing/2014/main" id="{0B78984C-29D5-42F4-9BCD-740B5026A93B}"/>
              </a:ext>
            </a:extLst>
          </p:cNvPr>
          <p:cNvSpPr txBox="1"/>
          <p:nvPr/>
        </p:nvSpPr>
        <p:spPr>
          <a:xfrm>
            <a:off x="3386426" y="6013661"/>
            <a:ext cx="3914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 err="1"/>
              <a:t>R</a:t>
            </a:r>
            <a:r>
              <a:rPr lang="en-US" sz="1000" b="1" baseline="-25000" dirty="0" err="1"/>
              <a:t>add</a:t>
            </a:r>
            <a:endParaRPr lang="en-AE" sz="1000" b="1" dirty="0"/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33D08CB-28E7-4EFC-9146-30026C2F0CC2}"/>
              </a:ext>
            </a:extLst>
          </p:cNvPr>
          <p:cNvSpPr txBox="1"/>
          <p:nvPr/>
        </p:nvSpPr>
        <p:spPr>
          <a:xfrm>
            <a:off x="11461750" y="35639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31" name="Rectangle: Rounded Corners 730">
                <a:extLst>
                  <a:ext uri="{FF2B5EF4-FFF2-40B4-BE49-F238E27FC236}">
                    <a16:creationId xmlns:a16="http://schemas.microsoft.com/office/drawing/2014/main" id="{D8BFFD89-7870-4C80-88D7-19327DCF2C80}"/>
                  </a:ext>
                </a:extLst>
              </p:cNvPr>
              <p:cNvSpPr/>
              <p:nvPr/>
            </p:nvSpPr>
            <p:spPr>
              <a:xfrm>
                <a:off x="3894747" y="6440758"/>
                <a:ext cx="892251" cy="298114"/>
              </a:xfrm>
              <a:prstGeom prst="roundRect">
                <a:avLst/>
              </a:prstGeom>
              <a:solidFill>
                <a:srgbClr val="FFFF00">
                  <a:alpha val="3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1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sz="10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R</m:t>
                          </m:r>
                        </m:e>
                      </m:acc>
                      <m:r>
                        <a:rPr lang="en-US" sz="10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0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lang="en-US" sz="10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AE" sz="1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31" name="Rectangle: Rounded Corners 730">
                <a:extLst>
                  <a:ext uri="{FF2B5EF4-FFF2-40B4-BE49-F238E27FC236}">
                    <a16:creationId xmlns:a16="http://schemas.microsoft.com/office/drawing/2014/main" id="{D8BFFD89-7870-4C80-88D7-19327DCF2C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4747" y="6440758"/>
                <a:ext cx="892251" cy="298114"/>
              </a:xfrm>
              <a:prstGeom prst="round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33" name="TextBox 732">
            <a:extLst>
              <a:ext uri="{FF2B5EF4-FFF2-40B4-BE49-F238E27FC236}">
                <a16:creationId xmlns:a16="http://schemas.microsoft.com/office/drawing/2014/main" id="{427111AF-1B69-4115-8E9C-98F79F72AA2D}"/>
              </a:ext>
            </a:extLst>
          </p:cNvPr>
          <p:cNvSpPr txBox="1"/>
          <p:nvPr/>
        </p:nvSpPr>
        <p:spPr>
          <a:xfrm>
            <a:off x="4384324" y="6463147"/>
            <a:ext cx="4026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R</a:t>
            </a:r>
            <a:r>
              <a:rPr lang="en-US" sz="1000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add</a:t>
            </a:r>
            <a:endParaRPr lang="en-AE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735" name="TextBox 734">
            <a:extLst>
              <a:ext uri="{FF2B5EF4-FFF2-40B4-BE49-F238E27FC236}">
                <a16:creationId xmlns:a16="http://schemas.microsoft.com/office/drawing/2014/main" id="{BCD509B4-03BD-4CF7-9300-4BA1D0CB6531}"/>
              </a:ext>
            </a:extLst>
          </p:cNvPr>
          <p:cNvSpPr txBox="1"/>
          <p:nvPr/>
        </p:nvSpPr>
        <p:spPr>
          <a:xfrm>
            <a:off x="716278" y="5621537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R</a:t>
            </a:r>
            <a:endParaRPr lang="en-AE" sz="1000" b="1" dirty="0"/>
          </a:p>
        </p:txBody>
      </p:sp>
    </p:spTree>
    <p:extLst>
      <p:ext uri="{BB962C8B-B14F-4D97-AF65-F5344CB8AC3E}">
        <p14:creationId xmlns:p14="http://schemas.microsoft.com/office/powerpoint/2010/main" val="1231821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F1BF9994-287E-4FAB-9E81-0E06297A1905}"/>
              </a:ext>
            </a:extLst>
          </p:cNvPr>
          <p:cNvGrpSpPr/>
          <p:nvPr/>
        </p:nvGrpSpPr>
        <p:grpSpPr>
          <a:xfrm>
            <a:off x="-666471" y="-40600"/>
            <a:ext cx="12630150" cy="8839200"/>
            <a:chOff x="-666471" y="-40600"/>
            <a:chExt cx="12630150" cy="88392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760B6F4-063F-4E8B-B83B-11087E129501}"/>
                </a:ext>
              </a:extLst>
            </p:cNvPr>
            <p:cNvSpPr/>
            <p:nvPr/>
          </p:nvSpPr>
          <p:spPr>
            <a:xfrm>
              <a:off x="-666471" y="-40600"/>
              <a:ext cx="12630150" cy="8839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238" name="Rectangle: Rounded Corners 237">
              <a:extLst>
                <a:ext uri="{FF2B5EF4-FFF2-40B4-BE49-F238E27FC236}">
                  <a16:creationId xmlns:a16="http://schemas.microsoft.com/office/drawing/2014/main" id="{0EE27A06-5F34-495F-BFF2-3E4BB2963C08}"/>
                </a:ext>
              </a:extLst>
            </p:cNvPr>
            <p:cNvSpPr/>
            <p:nvPr/>
          </p:nvSpPr>
          <p:spPr>
            <a:xfrm>
              <a:off x="627637" y="1830962"/>
              <a:ext cx="2067887" cy="59545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Hyperparameters</a:t>
              </a:r>
              <a:endParaRPr lang="en-AE" b="1" dirty="0">
                <a:solidFill>
                  <a:schemeClr val="tx1"/>
                </a:solidFill>
              </a:endParaRPr>
            </a:p>
          </p:txBody>
        </p:sp>
        <p:sp>
          <p:nvSpPr>
            <p:cNvPr id="4" name="Cube 3">
              <a:extLst>
                <a:ext uri="{FF2B5EF4-FFF2-40B4-BE49-F238E27FC236}">
                  <a16:creationId xmlns:a16="http://schemas.microsoft.com/office/drawing/2014/main" id="{310374FC-C7AB-486A-B432-5E9F7FC2F031}"/>
                </a:ext>
              </a:extLst>
            </p:cNvPr>
            <p:cNvSpPr/>
            <p:nvPr/>
          </p:nvSpPr>
          <p:spPr>
            <a:xfrm>
              <a:off x="2257425" y="104776"/>
              <a:ext cx="2171700" cy="1281112"/>
            </a:xfrm>
            <a:prstGeom prst="cub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Training Data</a:t>
              </a:r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E8ABE1A6-F3BE-4312-B9B7-674A3BCAF2F3}"/>
                </a:ext>
              </a:extLst>
            </p:cNvPr>
            <p:cNvSpPr/>
            <p:nvPr/>
          </p:nvSpPr>
          <p:spPr>
            <a:xfrm>
              <a:off x="6476999" y="104776"/>
              <a:ext cx="2543175" cy="1281111"/>
            </a:xfrm>
            <a:prstGeom prst="cub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Validation Data</a:t>
              </a:r>
            </a:p>
            <a:p>
              <a:pPr algn="ctr"/>
              <a:r>
                <a:rPr lang="en-US" sz="1600" dirty="0" err="1">
                  <a:solidFill>
                    <a:schemeClr val="tx1"/>
                  </a:solidFill>
                </a:rPr>
                <a:t>N</a:t>
              </a:r>
              <a:r>
                <a:rPr lang="en-US" sz="1600" baseline="-25000" dirty="0" err="1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 subjects</a:t>
              </a:r>
            </a:p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2 sessions/subject</a:t>
              </a:r>
              <a:endParaRPr lang="en-AE" sz="1600" dirty="0">
                <a:solidFill>
                  <a:schemeClr val="tx1"/>
                </a:solidFill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E90582C-FA8E-4DCE-B062-262D8F214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9996" y="2087014"/>
              <a:ext cx="3665708" cy="198968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3E26CF2-F44B-477C-BF2B-32622FB99748}"/>
                </a:ext>
              </a:extLst>
            </p:cNvPr>
            <p:cNvSpPr txBox="1"/>
            <p:nvPr/>
          </p:nvSpPr>
          <p:spPr>
            <a:xfrm>
              <a:off x="5253200" y="2419050"/>
              <a:ext cx="4716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ROI 1</a:t>
              </a:r>
              <a:endParaRPr lang="en-AE" sz="1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CB43EE5-24BE-4B51-A168-DFC144C33DC5}"/>
                </a:ext>
              </a:extLst>
            </p:cNvPr>
            <p:cNvSpPr txBox="1"/>
            <p:nvPr/>
          </p:nvSpPr>
          <p:spPr>
            <a:xfrm>
              <a:off x="5256505" y="2780634"/>
              <a:ext cx="4716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ROI 2</a:t>
              </a:r>
              <a:endParaRPr lang="en-AE" sz="1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CCC6A5E-1AE4-40BD-B005-6C1B69467DFF}"/>
                </a:ext>
              </a:extLst>
            </p:cNvPr>
            <p:cNvSpPr txBox="1"/>
            <p:nvPr/>
          </p:nvSpPr>
          <p:spPr>
            <a:xfrm>
              <a:off x="5251980" y="3545319"/>
              <a:ext cx="4780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ROI R</a:t>
              </a:r>
              <a:endParaRPr lang="en-AE" sz="1000" b="1" dirty="0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F076235-E079-4D86-AC37-2B186025B839}"/>
                </a:ext>
              </a:extLst>
            </p:cNvPr>
            <p:cNvSpPr/>
            <p:nvPr/>
          </p:nvSpPr>
          <p:spPr>
            <a:xfrm>
              <a:off x="5810250" y="2200275"/>
              <a:ext cx="1000125" cy="1762125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0D33753-994B-4C6E-A9E4-38A3E2634E00}"/>
                </a:ext>
              </a:extLst>
            </p:cNvPr>
            <p:cNvSpPr/>
            <p:nvPr/>
          </p:nvSpPr>
          <p:spPr>
            <a:xfrm>
              <a:off x="5814583" y="2200274"/>
              <a:ext cx="662417" cy="1762125"/>
            </a:xfrm>
            <a:prstGeom prst="roundRect">
              <a:avLst/>
            </a:prstGeom>
            <a:noFill/>
            <a:ln w="190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6CA4E99-F6DE-4602-80FC-900FAF56AA60}"/>
                </a:ext>
              </a:extLst>
            </p:cNvPr>
            <p:cNvSpPr/>
            <p:nvPr/>
          </p:nvSpPr>
          <p:spPr>
            <a:xfrm>
              <a:off x="5812696" y="2200274"/>
              <a:ext cx="390124" cy="1762125"/>
            </a:xfrm>
            <a:prstGeom prst="roundRect">
              <a:avLst/>
            </a:prstGeom>
            <a:noFill/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1692B69-148B-44AA-AB23-FB6CEA3D53D4}"/>
                </a:ext>
              </a:extLst>
            </p:cNvPr>
            <p:cNvSpPr/>
            <p:nvPr/>
          </p:nvSpPr>
          <p:spPr>
            <a:xfrm>
              <a:off x="8353425" y="2200274"/>
              <a:ext cx="1000125" cy="1762125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E1AED9D-A6A8-4E38-8009-63F8CBA9004A}"/>
                </a:ext>
              </a:extLst>
            </p:cNvPr>
            <p:cNvSpPr/>
            <p:nvPr/>
          </p:nvSpPr>
          <p:spPr>
            <a:xfrm>
              <a:off x="8357758" y="2200273"/>
              <a:ext cx="662417" cy="1762125"/>
            </a:xfrm>
            <a:prstGeom prst="roundRect">
              <a:avLst/>
            </a:prstGeom>
            <a:noFill/>
            <a:ln w="1905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D9F1CB9B-F001-4F62-ADFF-AE7D52387B88}"/>
                </a:ext>
              </a:extLst>
            </p:cNvPr>
            <p:cNvSpPr/>
            <p:nvPr/>
          </p:nvSpPr>
          <p:spPr>
            <a:xfrm>
              <a:off x="8355871" y="2200273"/>
              <a:ext cx="390124" cy="1762125"/>
            </a:xfrm>
            <a:prstGeom prst="roundRect">
              <a:avLst/>
            </a:prstGeom>
            <a:noFill/>
            <a:ln w="1905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6D3E9D-7119-47BB-8A36-EFAB487E8BBF}"/>
                </a:ext>
              </a:extLst>
            </p:cNvPr>
            <p:cNvSpPr txBox="1"/>
            <p:nvPr/>
          </p:nvSpPr>
          <p:spPr>
            <a:xfrm>
              <a:off x="5951752" y="1864441"/>
              <a:ext cx="71711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1</a:t>
              </a:r>
              <a:r>
                <a:rPr lang="en-US" sz="1400" b="1" baseline="30000" dirty="0"/>
                <a:t>st</a:t>
              </a:r>
              <a:r>
                <a:rPr lang="en-US" sz="1400" b="1" dirty="0"/>
                <a:t> pos.</a:t>
              </a:r>
              <a:endParaRPr lang="en-AE" sz="1400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9DD14E2-D20B-40B6-AF12-9DB940605469}"/>
                </a:ext>
              </a:extLst>
            </p:cNvPr>
            <p:cNvSpPr txBox="1"/>
            <p:nvPr/>
          </p:nvSpPr>
          <p:spPr>
            <a:xfrm>
              <a:off x="8494927" y="1869132"/>
              <a:ext cx="8258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10</a:t>
              </a:r>
              <a:r>
                <a:rPr lang="en-US" sz="1400" b="1" baseline="30000" dirty="0"/>
                <a:t>th</a:t>
              </a:r>
              <a:r>
                <a:rPr lang="en-US" sz="1400" b="1" dirty="0"/>
                <a:t> pos.</a:t>
              </a:r>
              <a:endParaRPr lang="en-AE" sz="1400" b="1" dirty="0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BDD18421-9902-4A4D-880E-A1AFCCE40504}"/>
                </a:ext>
              </a:extLst>
            </p:cNvPr>
            <p:cNvCxnSpPr>
              <a:cxnSpLocks/>
            </p:cNvCxnSpPr>
            <p:nvPr/>
          </p:nvCxnSpPr>
          <p:spPr>
            <a:xfrm>
              <a:off x="6193295" y="3333750"/>
              <a:ext cx="931405" cy="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6D7FF8E-10F3-4599-B13B-642EA2855F6E}"/>
                </a:ext>
              </a:extLst>
            </p:cNvPr>
            <p:cNvCxnSpPr>
              <a:cxnSpLocks/>
            </p:cNvCxnSpPr>
            <p:nvPr/>
          </p:nvCxnSpPr>
          <p:spPr>
            <a:xfrm>
              <a:off x="6477000" y="3248025"/>
              <a:ext cx="647700" cy="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5E8EA1E-4C0B-4991-97C3-8A627017CAC0}"/>
                </a:ext>
              </a:extLst>
            </p:cNvPr>
            <p:cNvCxnSpPr>
              <a:cxnSpLocks/>
            </p:cNvCxnSpPr>
            <p:nvPr/>
          </p:nvCxnSpPr>
          <p:spPr>
            <a:xfrm>
              <a:off x="6800850" y="3152775"/>
              <a:ext cx="323850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3096437-B444-48FE-B7A3-5CC8C02389F3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H="1">
              <a:off x="5804908" y="1385887"/>
              <a:ext cx="1783540" cy="63244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C4E8525-3C29-4B22-B21A-AC66BB1439B4}"/>
                </a:ext>
              </a:extLst>
            </p:cNvPr>
            <p:cNvCxnSpPr>
              <a:cxnSpLocks/>
              <a:stCxn id="5" idx="3"/>
              <a:endCxn id="17" idx="3"/>
            </p:cNvCxnSpPr>
            <p:nvPr/>
          </p:nvCxnSpPr>
          <p:spPr>
            <a:xfrm>
              <a:off x="7588448" y="1385887"/>
              <a:ext cx="1732346" cy="637134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54C0DC78-61C9-4873-A795-A9D9FE07E7DD}"/>
                </a:ext>
              </a:extLst>
            </p:cNvPr>
            <p:cNvSpPr/>
            <p:nvPr/>
          </p:nvSpPr>
          <p:spPr>
            <a:xfrm>
              <a:off x="2100692" y="2590360"/>
              <a:ext cx="2171700" cy="94788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VarCoNet-V2</a:t>
              </a:r>
            </a:p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Training</a:t>
              </a:r>
              <a:endParaRPr lang="en-AE" b="1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82922B7-ED98-40F1-95EE-E6B3E9F0A3BD}"/>
                </a:ext>
              </a:extLst>
            </p:cNvPr>
            <p:cNvCxnSpPr>
              <a:cxnSpLocks/>
              <a:stCxn id="4" idx="3"/>
              <a:endCxn id="32" idx="0"/>
            </p:cNvCxnSpPr>
            <p:nvPr/>
          </p:nvCxnSpPr>
          <p:spPr>
            <a:xfrm>
              <a:off x="3183136" y="1385888"/>
              <a:ext cx="3406" cy="120447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998F276-2ABE-4543-A4A9-537A70DBD946}"/>
                </a:ext>
              </a:extLst>
            </p:cNvPr>
            <p:cNvSpPr/>
            <p:nvPr/>
          </p:nvSpPr>
          <p:spPr>
            <a:xfrm>
              <a:off x="5067300" y="4314825"/>
              <a:ext cx="5006088" cy="1163672"/>
            </a:xfrm>
            <a:prstGeom prst="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104966A-5C2F-4F42-9623-34BA5C223E2D}"/>
                </a:ext>
              </a:extLst>
            </p:cNvPr>
            <p:cNvCxnSpPr>
              <a:cxnSpLocks/>
              <a:stCxn id="6" idx="2"/>
              <a:endCxn id="41" idx="0"/>
            </p:cNvCxnSpPr>
            <p:nvPr/>
          </p:nvCxnSpPr>
          <p:spPr>
            <a:xfrm>
              <a:off x="7562850" y="4076699"/>
              <a:ext cx="7494" cy="23812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F0766217-D9E8-45D3-89A1-5772E7DB6A11}"/>
                </a:ext>
              </a:extLst>
            </p:cNvPr>
            <p:cNvSpPr/>
            <p:nvPr/>
          </p:nvSpPr>
          <p:spPr>
            <a:xfrm>
              <a:off x="5158644" y="4410075"/>
              <a:ext cx="1327513" cy="419100"/>
            </a:xfrm>
            <a:prstGeom prst="roundRect">
              <a:avLst/>
            </a:prstGeom>
            <a:solidFill>
              <a:srgbClr val="7030A0">
                <a:alpha val="50000"/>
              </a:srgb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N</a:t>
              </a:r>
              <a:r>
                <a:rPr lang="en-US" sz="1600" baseline="-25000" dirty="0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×30</a:t>
              </a:r>
              <a:endParaRPr lang="en-AE" sz="1600" dirty="0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951D9810-9023-43A0-AE42-D8CEDEC426D5}"/>
                </a:ext>
              </a:extLst>
            </p:cNvPr>
            <p:cNvSpPr/>
            <p:nvPr/>
          </p:nvSpPr>
          <p:spPr>
            <a:xfrm>
              <a:off x="6597468" y="4410072"/>
              <a:ext cx="1327513" cy="419100"/>
            </a:xfrm>
            <a:prstGeom prst="roundRect">
              <a:avLst/>
            </a:prstGeom>
            <a:solidFill>
              <a:srgbClr val="00B050">
                <a:alpha val="50000"/>
              </a:srgb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N</a:t>
              </a:r>
              <a:r>
                <a:rPr lang="en-US" sz="1600" baseline="-25000" dirty="0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×175</a:t>
              </a:r>
              <a:endParaRPr lang="en-AE" sz="1600" dirty="0"/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0FE241DB-106A-4ED6-8E71-33C453CE0117}"/>
                </a:ext>
              </a:extLst>
            </p:cNvPr>
            <p:cNvSpPr/>
            <p:nvPr/>
          </p:nvSpPr>
          <p:spPr>
            <a:xfrm>
              <a:off x="8003625" y="4410072"/>
              <a:ext cx="1327513" cy="419100"/>
            </a:xfrm>
            <a:prstGeom prst="round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N</a:t>
              </a:r>
              <a:r>
                <a:rPr lang="en-US" sz="1600" baseline="-25000" dirty="0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×320</a:t>
              </a:r>
              <a:endParaRPr lang="en-AE" sz="1600" dirty="0"/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5F091FF3-7C78-42DD-B9E1-BE6440715530}"/>
                </a:ext>
              </a:extLst>
            </p:cNvPr>
            <p:cNvSpPr/>
            <p:nvPr/>
          </p:nvSpPr>
          <p:spPr>
            <a:xfrm>
              <a:off x="9486900" y="2547280"/>
              <a:ext cx="1137529" cy="1057642"/>
            </a:xfrm>
            <a:prstGeom prst="round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A4E1FE9-7A29-450E-A2D2-7CBBD11F3E0D}"/>
                </a:ext>
              </a:extLst>
            </p:cNvPr>
            <p:cNvSpPr txBox="1"/>
            <p:nvPr/>
          </p:nvSpPr>
          <p:spPr>
            <a:xfrm>
              <a:off x="5820096" y="360207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w</a:t>
              </a:r>
              <a:r>
                <a:rPr lang="en-US" baseline="-25000" dirty="0">
                  <a:solidFill>
                    <a:srgbClr val="7030A0"/>
                  </a:solidFill>
                </a:rPr>
                <a:t>1</a:t>
              </a:r>
              <a:endParaRPr lang="en-AE" dirty="0">
                <a:solidFill>
                  <a:srgbClr val="7030A0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8861245-2AF9-417F-A490-E49EDE7688ED}"/>
                </a:ext>
              </a:extLst>
            </p:cNvPr>
            <p:cNvSpPr txBox="1"/>
            <p:nvPr/>
          </p:nvSpPr>
          <p:spPr>
            <a:xfrm>
              <a:off x="6124357" y="360207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w</a:t>
              </a:r>
              <a:r>
                <a:rPr lang="en-US" baseline="-25000" dirty="0">
                  <a:solidFill>
                    <a:srgbClr val="00B050"/>
                  </a:solidFill>
                </a:rPr>
                <a:t>2</a:t>
              </a:r>
              <a:endParaRPr lang="en-AE" dirty="0">
                <a:solidFill>
                  <a:srgbClr val="00B050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3A32DEE-C606-4171-BA0A-C0C826FE543C}"/>
                </a:ext>
              </a:extLst>
            </p:cNvPr>
            <p:cNvSpPr txBox="1"/>
            <p:nvPr/>
          </p:nvSpPr>
          <p:spPr>
            <a:xfrm>
              <a:off x="6439215" y="360314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w</a:t>
              </a:r>
              <a:r>
                <a:rPr lang="en-US" baseline="-25000" dirty="0">
                  <a:solidFill>
                    <a:srgbClr val="FF0000"/>
                  </a:solidFill>
                </a:rPr>
                <a:t>3</a:t>
              </a:r>
              <a:endParaRPr lang="en-AE" dirty="0">
                <a:solidFill>
                  <a:srgbClr val="FF0000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E63BD6C-AD86-4DC2-8F57-BFAA157CE530}"/>
                </a:ext>
              </a:extLst>
            </p:cNvPr>
            <p:cNvSpPr txBox="1"/>
            <p:nvPr/>
          </p:nvSpPr>
          <p:spPr>
            <a:xfrm>
              <a:off x="9638246" y="2547280"/>
              <a:ext cx="812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7030A0"/>
                  </a:solidFill>
                </a:rPr>
                <a:t>L</a:t>
              </a:r>
              <a:r>
                <a:rPr lang="en-US" baseline="-25000" dirty="0">
                  <a:solidFill>
                    <a:srgbClr val="7030A0"/>
                  </a:solidFill>
                </a:rPr>
                <a:t>w1</a:t>
              </a:r>
              <a:r>
                <a:rPr lang="en-US" dirty="0">
                  <a:solidFill>
                    <a:srgbClr val="7030A0"/>
                  </a:solidFill>
                </a:rPr>
                <a:t>=30</a:t>
              </a:r>
              <a:endParaRPr lang="en-AE" dirty="0">
                <a:solidFill>
                  <a:srgbClr val="7030A0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42F130D-1B3F-4A8E-B0CA-C16C35BCA829}"/>
                </a:ext>
              </a:extLst>
            </p:cNvPr>
            <p:cNvSpPr txBox="1"/>
            <p:nvPr/>
          </p:nvSpPr>
          <p:spPr>
            <a:xfrm>
              <a:off x="9598679" y="2870657"/>
              <a:ext cx="929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L</a:t>
              </a:r>
              <a:r>
                <a:rPr lang="en-US" baseline="-25000" dirty="0">
                  <a:solidFill>
                    <a:srgbClr val="00B050"/>
                  </a:solidFill>
                </a:rPr>
                <a:t>w2</a:t>
              </a:r>
              <a:r>
                <a:rPr lang="en-US" dirty="0">
                  <a:solidFill>
                    <a:srgbClr val="00B050"/>
                  </a:solidFill>
                </a:rPr>
                <a:t>=175</a:t>
              </a:r>
              <a:endParaRPr lang="en-AE" dirty="0">
                <a:solidFill>
                  <a:srgbClr val="00B050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5382B3D-383C-4016-8F16-3B5027221F05}"/>
                </a:ext>
              </a:extLst>
            </p:cNvPr>
            <p:cNvSpPr txBox="1"/>
            <p:nvPr/>
          </p:nvSpPr>
          <p:spPr>
            <a:xfrm>
              <a:off x="9595872" y="3215759"/>
              <a:ext cx="929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L</a:t>
              </a:r>
              <a:r>
                <a:rPr lang="en-US" baseline="-25000" dirty="0">
                  <a:solidFill>
                    <a:srgbClr val="FF0000"/>
                  </a:solidFill>
                </a:rPr>
                <a:t>w3</a:t>
              </a:r>
              <a:r>
                <a:rPr lang="en-US" dirty="0">
                  <a:solidFill>
                    <a:srgbClr val="FF0000"/>
                  </a:solidFill>
                </a:rPr>
                <a:t>=320</a:t>
              </a:r>
              <a:endParaRPr lang="en-AE" dirty="0">
                <a:solidFill>
                  <a:srgbClr val="FF0000"/>
                </a:solidFill>
              </a:endParaRPr>
            </a:p>
          </p:txBody>
        </p:sp>
        <p:cxnSp>
          <p:nvCxnSpPr>
            <p:cNvPr id="61" name="Connector: Elbow 60">
              <a:extLst>
                <a:ext uri="{FF2B5EF4-FFF2-40B4-BE49-F238E27FC236}">
                  <a16:creationId xmlns:a16="http://schemas.microsoft.com/office/drawing/2014/main" id="{7B1BCE18-ACB9-4C1A-98FE-13D438B8C940}"/>
                </a:ext>
              </a:extLst>
            </p:cNvPr>
            <p:cNvCxnSpPr>
              <a:cxnSpLocks/>
              <a:stCxn id="32" idx="2"/>
              <a:endCxn id="41" idx="1"/>
            </p:cNvCxnSpPr>
            <p:nvPr/>
          </p:nvCxnSpPr>
          <p:spPr>
            <a:xfrm rot="16200000" flipH="1">
              <a:off x="3447714" y="3277075"/>
              <a:ext cx="1358414" cy="1880758"/>
            </a:xfrm>
            <a:prstGeom prst="bentConnector2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964A8392-CA06-46D5-BADB-573E31E39C4D}"/>
                </a:ext>
              </a:extLst>
            </p:cNvPr>
            <p:cNvSpPr/>
            <p:nvPr/>
          </p:nvSpPr>
          <p:spPr>
            <a:xfrm>
              <a:off x="5158644" y="4971870"/>
              <a:ext cx="1327513" cy="419100"/>
            </a:xfrm>
            <a:prstGeom prst="roundRect">
              <a:avLst/>
            </a:prstGeom>
            <a:solidFill>
              <a:srgbClr val="7030A0">
                <a:alpha val="50000"/>
              </a:srgb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N</a:t>
              </a:r>
              <a:r>
                <a:rPr lang="en-US" sz="1600" baseline="-25000" dirty="0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×30</a:t>
              </a:r>
              <a:endParaRPr lang="en-AE" sz="1600" dirty="0"/>
            </a:p>
          </p:txBody>
        </p:sp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904BBB9B-2411-451A-86EA-A895469C73EB}"/>
                </a:ext>
              </a:extLst>
            </p:cNvPr>
            <p:cNvSpPr/>
            <p:nvPr/>
          </p:nvSpPr>
          <p:spPr>
            <a:xfrm>
              <a:off x="6597468" y="4971867"/>
              <a:ext cx="1327513" cy="419100"/>
            </a:xfrm>
            <a:prstGeom prst="roundRect">
              <a:avLst/>
            </a:prstGeom>
            <a:solidFill>
              <a:srgbClr val="00B050">
                <a:alpha val="50000"/>
              </a:srgb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N</a:t>
              </a:r>
              <a:r>
                <a:rPr lang="en-US" sz="1600" baseline="-25000" dirty="0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×175</a:t>
              </a:r>
              <a:endParaRPr lang="en-AE" sz="1600" dirty="0"/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CF064BB7-8134-439E-9746-E0BFDF9100E4}"/>
                </a:ext>
              </a:extLst>
            </p:cNvPr>
            <p:cNvSpPr/>
            <p:nvPr/>
          </p:nvSpPr>
          <p:spPr>
            <a:xfrm>
              <a:off x="8003625" y="4971867"/>
              <a:ext cx="1327513" cy="419100"/>
            </a:xfrm>
            <a:prstGeom prst="round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N</a:t>
              </a:r>
              <a:r>
                <a:rPr lang="en-US" sz="1600" baseline="-25000" dirty="0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×320</a:t>
              </a:r>
              <a:endParaRPr lang="en-AE" sz="16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E78EE3E-D243-4643-84E5-FE4DA2C697AD}"/>
                </a:ext>
              </a:extLst>
            </p:cNvPr>
            <p:cNvSpPr txBox="1"/>
            <p:nvPr/>
          </p:nvSpPr>
          <p:spPr>
            <a:xfrm>
              <a:off x="9291174" y="4450376"/>
              <a:ext cx="7441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Sess. 1</a:t>
              </a:r>
              <a:endParaRPr lang="en-AE" sz="1600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92F2427-02E9-4CAA-9315-95130280CA6E}"/>
                </a:ext>
              </a:extLst>
            </p:cNvPr>
            <p:cNvSpPr txBox="1"/>
            <p:nvPr/>
          </p:nvSpPr>
          <p:spPr>
            <a:xfrm>
              <a:off x="9291174" y="5013970"/>
              <a:ext cx="7441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Sess. 2</a:t>
              </a:r>
              <a:endParaRPr lang="en-AE" sz="1600" dirty="0"/>
            </a:p>
          </p:txBody>
        </p:sp>
        <p:sp>
          <p:nvSpPr>
            <p:cNvPr id="72" name="Right Brace 71">
              <a:extLst>
                <a:ext uri="{FF2B5EF4-FFF2-40B4-BE49-F238E27FC236}">
                  <a16:creationId xmlns:a16="http://schemas.microsoft.com/office/drawing/2014/main" id="{C13BD7CD-1842-4AC0-B055-57ADEE1DDF47}"/>
                </a:ext>
              </a:extLst>
            </p:cNvPr>
            <p:cNvSpPr/>
            <p:nvPr/>
          </p:nvSpPr>
          <p:spPr>
            <a:xfrm rot="16200000">
              <a:off x="7296056" y="3696617"/>
              <a:ext cx="520700" cy="4244234"/>
            </a:xfrm>
            <a:prstGeom prst="righ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B6F71B4-E493-43A1-930A-8F979B57DCDB}"/>
                </a:ext>
              </a:extLst>
            </p:cNvPr>
            <p:cNvSpPr txBox="1"/>
            <p:nvPr/>
          </p:nvSpPr>
          <p:spPr>
            <a:xfrm>
              <a:off x="5928046" y="5870647"/>
              <a:ext cx="7537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Sess. 1</a:t>
              </a:r>
              <a:endParaRPr lang="en-AE" sz="1600" b="1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4CD56BA-A31F-4222-8C98-A806450CD63A}"/>
                </a:ext>
              </a:extLst>
            </p:cNvPr>
            <p:cNvSpPr txBox="1"/>
            <p:nvPr/>
          </p:nvSpPr>
          <p:spPr>
            <a:xfrm>
              <a:off x="8407350" y="5870647"/>
              <a:ext cx="7537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Sess. 2</a:t>
              </a:r>
              <a:endParaRPr lang="en-AE" sz="1600" b="1" dirty="0"/>
            </a:p>
          </p:txBody>
        </p:sp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F7C063B3-0C92-4CD5-AFD7-AF7F679AC8CB}"/>
                </a:ext>
              </a:extLst>
            </p:cNvPr>
            <p:cNvSpPr/>
            <p:nvPr/>
          </p:nvSpPr>
          <p:spPr>
            <a:xfrm>
              <a:off x="5434288" y="6155716"/>
              <a:ext cx="1764985" cy="419100"/>
            </a:xfrm>
            <a:prstGeom prst="roundRect">
              <a:avLst/>
            </a:prstGeom>
            <a:solidFill>
              <a:srgbClr val="7030A0">
                <a:alpha val="50000"/>
              </a:srgb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</a:t>
              </a:r>
              <a:r>
                <a:rPr lang="en-US" sz="1600" dirty="0" err="1">
                  <a:solidFill>
                    <a:schemeClr val="tx1"/>
                  </a:solidFill>
                </a:rPr>
                <a:t>N</a:t>
              </a:r>
              <a:r>
                <a:rPr lang="en-US" sz="1600" baseline="-25000" dirty="0" err="1">
                  <a:solidFill>
                    <a:schemeClr val="tx1"/>
                  </a:solidFill>
                </a:rPr>
                <a:t>val</a:t>
              </a:r>
              <a:r>
                <a:rPr lang="en-US" sz="1600" dirty="0" err="1">
                  <a:solidFill>
                    <a:schemeClr val="tx1"/>
                  </a:solidFill>
                </a:rPr>
                <a:t>×R</a:t>
              </a:r>
              <a:r>
                <a:rPr lang="en-US" sz="1600" dirty="0">
                  <a:solidFill>
                    <a:schemeClr val="tx1"/>
                  </a:solidFill>
                </a:rPr>
                <a:t>(R-1)/2</a:t>
              </a:r>
              <a:endParaRPr lang="en-AE" sz="1600" dirty="0"/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5479FAEE-EADC-4C91-9D08-A629C11FBF93}"/>
                </a:ext>
              </a:extLst>
            </p:cNvPr>
            <p:cNvSpPr/>
            <p:nvPr/>
          </p:nvSpPr>
          <p:spPr>
            <a:xfrm>
              <a:off x="5434287" y="6719961"/>
              <a:ext cx="1764985" cy="419100"/>
            </a:xfrm>
            <a:prstGeom prst="roundRect">
              <a:avLst/>
            </a:prstGeom>
            <a:solidFill>
              <a:srgbClr val="00B050">
                <a:alpha val="50000"/>
              </a:srgb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</a:t>
              </a:r>
              <a:r>
                <a:rPr lang="en-US" sz="1600" dirty="0" err="1">
                  <a:solidFill>
                    <a:schemeClr val="tx1"/>
                  </a:solidFill>
                </a:rPr>
                <a:t>N</a:t>
              </a:r>
              <a:r>
                <a:rPr lang="en-US" sz="1600" baseline="-25000" dirty="0" err="1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 R(R-1)/2</a:t>
              </a:r>
              <a:endParaRPr lang="en-AE" sz="1600" dirty="0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5C7618E7-ABF9-457A-844B-2A1BF886F94D}"/>
                </a:ext>
              </a:extLst>
            </p:cNvPr>
            <p:cNvSpPr/>
            <p:nvPr/>
          </p:nvSpPr>
          <p:spPr>
            <a:xfrm>
              <a:off x="5436475" y="7282701"/>
              <a:ext cx="1764985" cy="419100"/>
            </a:xfrm>
            <a:prstGeom prst="round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</a:t>
              </a:r>
              <a:r>
                <a:rPr lang="en-US" sz="1600" dirty="0" err="1">
                  <a:solidFill>
                    <a:schemeClr val="tx1"/>
                  </a:solidFill>
                </a:rPr>
                <a:t>N</a:t>
              </a:r>
              <a:r>
                <a:rPr lang="en-US" sz="1600" baseline="-25000" dirty="0" err="1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 R(R-1)/2</a:t>
              </a:r>
              <a:endParaRPr lang="en-AE" sz="1600" dirty="0"/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9CFE147E-874F-4E3E-B811-5D804F1D3C64}"/>
                </a:ext>
              </a:extLst>
            </p:cNvPr>
            <p:cNvSpPr/>
            <p:nvPr/>
          </p:nvSpPr>
          <p:spPr>
            <a:xfrm>
              <a:off x="7913538" y="6154817"/>
              <a:ext cx="1764985" cy="419100"/>
            </a:xfrm>
            <a:prstGeom prst="roundRect">
              <a:avLst/>
            </a:prstGeom>
            <a:solidFill>
              <a:srgbClr val="7030A0">
                <a:alpha val="50000"/>
              </a:srgb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</a:t>
              </a:r>
              <a:r>
                <a:rPr lang="en-US" sz="1600" dirty="0" err="1">
                  <a:solidFill>
                    <a:schemeClr val="tx1"/>
                  </a:solidFill>
                </a:rPr>
                <a:t>N</a:t>
              </a:r>
              <a:r>
                <a:rPr lang="en-US" sz="1600" baseline="-25000" dirty="0" err="1">
                  <a:solidFill>
                    <a:schemeClr val="tx1"/>
                  </a:solidFill>
                </a:rPr>
                <a:t>val</a:t>
              </a:r>
              <a:r>
                <a:rPr lang="en-US" sz="1600" dirty="0" err="1">
                  <a:solidFill>
                    <a:schemeClr val="tx1"/>
                  </a:solidFill>
                </a:rPr>
                <a:t>×R</a:t>
              </a:r>
              <a:r>
                <a:rPr lang="en-US" sz="1600" dirty="0">
                  <a:solidFill>
                    <a:schemeClr val="tx1"/>
                  </a:solidFill>
                </a:rPr>
                <a:t>(R-1)/2</a:t>
              </a:r>
              <a:endParaRPr lang="en-AE" sz="1600" dirty="0"/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B7A47A20-10E8-4341-978A-40E95F4C105D}"/>
                </a:ext>
              </a:extLst>
            </p:cNvPr>
            <p:cNvSpPr/>
            <p:nvPr/>
          </p:nvSpPr>
          <p:spPr>
            <a:xfrm>
              <a:off x="7929959" y="6719961"/>
              <a:ext cx="1764985" cy="419100"/>
            </a:xfrm>
            <a:prstGeom prst="roundRect">
              <a:avLst/>
            </a:prstGeom>
            <a:solidFill>
              <a:srgbClr val="00B050">
                <a:alpha val="50000"/>
              </a:srgb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</a:t>
              </a:r>
              <a:r>
                <a:rPr lang="en-US" sz="1600" dirty="0" err="1">
                  <a:solidFill>
                    <a:schemeClr val="tx1"/>
                  </a:solidFill>
                </a:rPr>
                <a:t>N</a:t>
              </a:r>
              <a:r>
                <a:rPr lang="en-US" sz="1600" baseline="-25000" dirty="0" err="1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 R(R-1)/2</a:t>
              </a:r>
              <a:endParaRPr lang="en-AE" sz="1600" dirty="0"/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C0DD643E-E0E5-4AA4-9F19-C468E1D965FD}"/>
                </a:ext>
              </a:extLst>
            </p:cNvPr>
            <p:cNvSpPr/>
            <p:nvPr/>
          </p:nvSpPr>
          <p:spPr>
            <a:xfrm>
              <a:off x="7929959" y="7282701"/>
              <a:ext cx="1764985" cy="419100"/>
            </a:xfrm>
            <a:prstGeom prst="round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 × </a:t>
              </a:r>
              <a:r>
                <a:rPr lang="en-US" sz="1600" dirty="0" err="1">
                  <a:solidFill>
                    <a:schemeClr val="tx1"/>
                  </a:solidFill>
                </a:rPr>
                <a:t>N</a:t>
              </a:r>
              <a:r>
                <a:rPr lang="en-US" sz="1600" baseline="-25000" dirty="0" err="1">
                  <a:solidFill>
                    <a:schemeClr val="tx1"/>
                  </a:solidFill>
                </a:rPr>
                <a:t>val</a:t>
              </a:r>
              <a:r>
                <a:rPr lang="en-US" sz="1600" dirty="0">
                  <a:solidFill>
                    <a:schemeClr val="tx1"/>
                  </a:solidFill>
                </a:rPr>
                <a:t>× R(R-1)/2</a:t>
              </a:r>
              <a:endParaRPr lang="en-AE" sz="16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BB86B386-F3F7-493D-BC27-064B0FF6E734}"/>
                </a:ext>
              </a:extLst>
            </p:cNvPr>
            <p:cNvCxnSpPr>
              <a:cxnSpLocks/>
              <a:stCxn id="75" idx="3"/>
              <a:endCxn id="78" idx="1"/>
            </p:cNvCxnSpPr>
            <p:nvPr/>
          </p:nvCxnSpPr>
          <p:spPr>
            <a:xfrm flipV="1">
              <a:off x="7199273" y="6364367"/>
              <a:ext cx="714265" cy="899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2BA9121-0FA2-43FA-9C48-3D94AB73129D}"/>
                </a:ext>
              </a:extLst>
            </p:cNvPr>
            <p:cNvCxnSpPr>
              <a:cxnSpLocks/>
              <a:stCxn id="75" idx="3"/>
              <a:endCxn id="79" idx="1"/>
            </p:cNvCxnSpPr>
            <p:nvPr/>
          </p:nvCxnSpPr>
          <p:spPr>
            <a:xfrm>
              <a:off x="7199273" y="6365266"/>
              <a:ext cx="730686" cy="56424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E17C2BDE-F6F4-4CB4-A3C5-29613D987C06}"/>
                </a:ext>
              </a:extLst>
            </p:cNvPr>
            <p:cNvCxnSpPr>
              <a:cxnSpLocks/>
              <a:stCxn id="75" idx="3"/>
              <a:endCxn id="80" idx="1"/>
            </p:cNvCxnSpPr>
            <p:nvPr/>
          </p:nvCxnSpPr>
          <p:spPr>
            <a:xfrm>
              <a:off x="7199273" y="6365266"/>
              <a:ext cx="730686" cy="112698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DB6849B6-C76E-40DC-A3AA-DF5B794D6F18}"/>
                </a:ext>
              </a:extLst>
            </p:cNvPr>
            <p:cNvCxnSpPr>
              <a:cxnSpLocks/>
              <a:stCxn id="76" idx="3"/>
              <a:endCxn id="79" idx="1"/>
            </p:cNvCxnSpPr>
            <p:nvPr/>
          </p:nvCxnSpPr>
          <p:spPr>
            <a:xfrm>
              <a:off x="7199272" y="6929511"/>
              <a:ext cx="73068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A244CE4-33C6-498E-8D86-2A011AB2D863}"/>
                </a:ext>
              </a:extLst>
            </p:cNvPr>
            <p:cNvCxnSpPr>
              <a:cxnSpLocks/>
              <a:stCxn id="76" idx="3"/>
              <a:endCxn id="80" idx="1"/>
            </p:cNvCxnSpPr>
            <p:nvPr/>
          </p:nvCxnSpPr>
          <p:spPr>
            <a:xfrm>
              <a:off x="7199272" y="6929511"/>
              <a:ext cx="730687" cy="56274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15E8BEA-BDFC-4053-9C13-9E70CA83E5E7}"/>
                </a:ext>
              </a:extLst>
            </p:cNvPr>
            <p:cNvCxnSpPr>
              <a:cxnSpLocks/>
              <a:stCxn id="77" idx="3"/>
            </p:cNvCxnSpPr>
            <p:nvPr/>
          </p:nvCxnSpPr>
          <p:spPr>
            <a:xfrm>
              <a:off x="7201460" y="7492251"/>
              <a:ext cx="712078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2" name="Right Brace 101">
              <a:extLst>
                <a:ext uri="{FF2B5EF4-FFF2-40B4-BE49-F238E27FC236}">
                  <a16:creationId xmlns:a16="http://schemas.microsoft.com/office/drawing/2014/main" id="{1E3D8B9A-CEA3-43DA-8A89-402A47511C6C}"/>
                </a:ext>
              </a:extLst>
            </p:cNvPr>
            <p:cNvSpPr/>
            <p:nvPr/>
          </p:nvSpPr>
          <p:spPr>
            <a:xfrm rot="10800000">
              <a:off x="4880366" y="6088609"/>
              <a:ext cx="520700" cy="1622717"/>
            </a:xfrm>
            <a:prstGeom prst="righ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3EFE39E5-202E-4B60-BE77-FAF0CF03FCB1}"/>
                </a:ext>
              </a:extLst>
            </p:cNvPr>
            <p:cNvSpPr txBox="1"/>
            <p:nvPr/>
          </p:nvSpPr>
          <p:spPr>
            <a:xfrm>
              <a:off x="7366637" y="6050157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SF</a:t>
              </a:r>
              <a:endParaRPr lang="en-AE" dirty="0"/>
            </a:p>
          </p:txBody>
        </p:sp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883D14FE-EEE2-4678-9537-BA3F444E6CDD}"/>
                </a:ext>
              </a:extLst>
            </p:cNvPr>
            <p:cNvSpPr/>
            <p:nvPr/>
          </p:nvSpPr>
          <p:spPr>
            <a:xfrm>
              <a:off x="9783884" y="6400690"/>
              <a:ext cx="1806136" cy="1057642"/>
            </a:xfrm>
            <a:prstGeom prst="roundRect">
              <a:avLst/>
            </a:prstGeom>
            <a:solidFill>
              <a:srgbClr val="FFFF00">
                <a:alpha val="30000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SF: subject fingerprinting with </a:t>
              </a:r>
              <a:r>
                <a:rPr lang="en-US" sz="1400" dirty="0" err="1"/>
                <a:t>N</a:t>
              </a:r>
              <a:r>
                <a:rPr lang="en-US" sz="1400" baseline="-25000" dirty="0" err="1"/>
                <a:t>val</a:t>
              </a:r>
              <a:r>
                <a:rPr lang="en-US" sz="1400" dirty="0"/>
                <a:t> subjects performed 10 times</a:t>
              </a:r>
              <a:endParaRPr lang="en-AE" sz="1400" dirty="0"/>
            </a:p>
          </p:txBody>
        </p: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9C9ED56F-2F6D-4BA3-AAA4-63E3D93A8456}"/>
                </a:ext>
              </a:extLst>
            </p:cNvPr>
            <p:cNvGrpSpPr/>
            <p:nvPr/>
          </p:nvGrpSpPr>
          <p:grpSpPr>
            <a:xfrm>
              <a:off x="1040234" y="6059378"/>
              <a:ext cx="246507" cy="1490120"/>
              <a:chOff x="1854987" y="6059378"/>
              <a:chExt cx="246507" cy="1490120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3C03EECC-C46A-4E9B-BF27-C9480BD9359C}"/>
                  </a:ext>
                </a:extLst>
              </p:cNvPr>
              <p:cNvSpPr/>
              <p:nvPr/>
            </p:nvSpPr>
            <p:spPr>
              <a:xfrm>
                <a:off x="1863898" y="6059378"/>
                <a:ext cx="236794" cy="1490120"/>
              </a:xfrm>
              <a:prstGeom prst="rect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6C5B4D97-EA18-4F69-817B-AD7A907C71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64700" y="670761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F643BD57-CF20-4F6E-A247-8B12774E5482}"/>
                  </a:ext>
                </a:extLst>
              </p:cNvPr>
              <p:cNvCxnSpPr/>
              <p:nvPr/>
            </p:nvCxnSpPr>
            <p:spPr>
              <a:xfrm flipV="1">
                <a:off x="1858895" y="6536363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31DE815E-59E2-4C03-8107-1BA4DD36934B}"/>
                  </a:ext>
                </a:extLst>
              </p:cNvPr>
              <p:cNvCxnSpPr/>
              <p:nvPr/>
            </p:nvCxnSpPr>
            <p:spPr>
              <a:xfrm flipV="1">
                <a:off x="1863898" y="637463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01970BE3-5195-4BC5-846A-EC2706122DC2}"/>
                  </a:ext>
                </a:extLst>
              </p:cNvPr>
              <p:cNvCxnSpPr/>
              <p:nvPr/>
            </p:nvCxnSpPr>
            <p:spPr>
              <a:xfrm flipV="1">
                <a:off x="1863898" y="621325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2079B2D1-D20A-4C23-9693-AB7B74F96CE6}"/>
                  </a:ext>
                </a:extLst>
              </p:cNvPr>
              <p:cNvCxnSpPr/>
              <p:nvPr/>
            </p:nvCxnSpPr>
            <p:spPr>
              <a:xfrm flipV="1">
                <a:off x="1863286" y="687992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354A025C-7E6D-4374-9F65-F44FE5A7F120}"/>
                  </a:ext>
                </a:extLst>
              </p:cNvPr>
              <p:cNvCxnSpPr/>
              <p:nvPr/>
            </p:nvCxnSpPr>
            <p:spPr>
              <a:xfrm flipV="1">
                <a:off x="1864184" y="705199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36F98996-CA15-406E-B5FE-4A5CC739BC14}"/>
                  </a:ext>
                </a:extLst>
              </p:cNvPr>
              <p:cNvCxnSpPr/>
              <p:nvPr/>
            </p:nvCxnSpPr>
            <p:spPr>
              <a:xfrm flipV="1">
                <a:off x="1854987" y="720942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B11D35C0-B494-4A2C-AE86-A4B09F627786}"/>
                  </a:ext>
                </a:extLst>
              </p:cNvPr>
              <p:cNvCxnSpPr/>
              <p:nvPr/>
            </p:nvCxnSpPr>
            <p:spPr>
              <a:xfrm flipV="1">
                <a:off x="1863286" y="737993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C1E0BD55-E4A0-492A-96FD-7A72AFDCA045}"/>
                </a:ext>
              </a:extLst>
            </p:cNvPr>
            <p:cNvGrpSpPr/>
            <p:nvPr/>
          </p:nvGrpSpPr>
          <p:grpSpPr>
            <a:xfrm>
              <a:off x="1719501" y="6059378"/>
              <a:ext cx="246507" cy="1490120"/>
              <a:chOff x="1854987" y="6059378"/>
              <a:chExt cx="246507" cy="1490120"/>
            </a:xfrm>
          </p:grpSpPr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A8C8916A-A016-4D98-967B-1EAB4C095B97}"/>
                  </a:ext>
                </a:extLst>
              </p:cNvPr>
              <p:cNvSpPr/>
              <p:nvPr/>
            </p:nvSpPr>
            <p:spPr>
              <a:xfrm>
                <a:off x="1863898" y="6059378"/>
                <a:ext cx="236794" cy="1490120"/>
              </a:xfrm>
              <a:prstGeom prst="rect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396F0C5F-46AE-4E66-8DDC-37D9CB456D4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64700" y="670761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3CC35483-0E8B-431E-BCA9-AD066CD42942}"/>
                  </a:ext>
                </a:extLst>
              </p:cNvPr>
              <p:cNvCxnSpPr/>
              <p:nvPr/>
            </p:nvCxnSpPr>
            <p:spPr>
              <a:xfrm flipV="1">
                <a:off x="1858895" y="6536363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9DC85CE6-023C-4DFF-B936-ECC0FF991637}"/>
                  </a:ext>
                </a:extLst>
              </p:cNvPr>
              <p:cNvCxnSpPr/>
              <p:nvPr/>
            </p:nvCxnSpPr>
            <p:spPr>
              <a:xfrm flipV="1">
                <a:off x="1863898" y="637463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55DB5ED5-6D90-419A-AC33-B4E07DEAAAD0}"/>
                  </a:ext>
                </a:extLst>
              </p:cNvPr>
              <p:cNvCxnSpPr/>
              <p:nvPr/>
            </p:nvCxnSpPr>
            <p:spPr>
              <a:xfrm flipV="1">
                <a:off x="1863898" y="621325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0280466A-E439-413D-A520-3D13E0ABB9C2}"/>
                  </a:ext>
                </a:extLst>
              </p:cNvPr>
              <p:cNvCxnSpPr/>
              <p:nvPr/>
            </p:nvCxnSpPr>
            <p:spPr>
              <a:xfrm flipV="1">
                <a:off x="1863286" y="687992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081A6693-261C-4F3C-B81A-1EA65E13259B}"/>
                  </a:ext>
                </a:extLst>
              </p:cNvPr>
              <p:cNvCxnSpPr/>
              <p:nvPr/>
            </p:nvCxnSpPr>
            <p:spPr>
              <a:xfrm flipV="1">
                <a:off x="1864184" y="705199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1A86F9B5-6945-4B86-81DD-A047D97F3A05}"/>
                  </a:ext>
                </a:extLst>
              </p:cNvPr>
              <p:cNvCxnSpPr/>
              <p:nvPr/>
            </p:nvCxnSpPr>
            <p:spPr>
              <a:xfrm flipV="1">
                <a:off x="1854987" y="720942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6667AB51-2F1E-4682-ACFD-D4E6A64F025D}"/>
                  </a:ext>
                </a:extLst>
              </p:cNvPr>
              <p:cNvCxnSpPr/>
              <p:nvPr/>
            </p:nvCxnSpPr>
            <p:spPr>
              <a:xfrm flipV="1">
                <a:off x="1863286" y="737993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AB5793EB-7DDC-4FC3-B095-39C49AF2A4C3}"/>
                </a:ext>
              </a:extLst>
            </p:cNvPr>
            <p:cNvGrpSpPr/>
            <p:nvPr/>
          </p:nvGrpSpPr>
          <p:grpSpPr>
            <a:xfrm>
              <a:off x="2405189" y="6059378"/>
              <a:ext cx="246507" cy="1490120"/>
              <a:chOff x="1854987" y="6059378"/>
              <a:chExt cx="246507" cy="1490120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2E7EF0A2-7E8B-4108-876A-C9B737A8AAEE}"/>
                  </a:ext>
                </a:extLst>
              </p:cNvPr>
              <p:cNvSpPr/>
              <p:nvPr/>
            </p:nvSpPr>
            <p:spPr>
              <a:xfrm>
                <a:off x="1863898" y="6059378"/>
                <a:ext cx="236794" cy="1490120"/>
              </a:xfrm>
              <a:prstGeom prst="rect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8D4421D8-8270-4280-B6C5-5BC6D0C1E6A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64700" y="670761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EE2FFBEE-F568-4C1B-848D-CA191CABBD47}"/>
                  </a:ext>
                </a:extLst>
              </p:cNvPr>
              <p:cNvCxnSpPr/>
              <p:nvPr/>
            </p:nvCxnSpPr>
            <p:spPr>
              <a:xfrm flipV="1">
                <a:off x="1858895" y="6536363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19C45BD0-96AB-419D-B467-CFDB697DF40C}"/>
                  </a:ext>
                </a:extLst>
              </p:cNvPr>
              <p:cNvCxnSpPr/>
              <p:nvPr/>
            </p:nvCxnSpPr>
            <p:spPr>
              <a:xfrm flipV="1">
                <a:off x="1863898" y="637463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704BAB31-BB51-4C23-8A25-4AB1DC76DD27}"/>
                  </a:ext>
                </a:extLst>
              </p:cNvPr>
              <p:cNvCxnSpPr/>
              <p:nvPr/>
            </p:nvCxnSpPr>
            <p:spPr>
              <a:xfrm flipV="1">
                <a:off x="1863898" y="621325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55F9244F-1AC0-4EB9-9A44-00EE3E22C2A5}"/>
                  </a:ext>
                </a:extLst>
              </p:cNvPr>
              <p:cNvCxnSpPr/>
              <p:nvPr/>
            </p:nvCxnSpPr>
            <p:spPr>
              <a:xfrm flipV="1">
                <a:off x="1863286" y="687992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FB338CD4-4F71-41D9-B914-1F34F4BAB2D7}"/>
                  </a:ext>
                </a:extLst>
              </p:cNvPr>
              <p:cNvCxnSpPr/>
              <p:nvPr/>
            </p:nvCxnSpPr>
            <p:spPr>
              <a:xfrm flipV="1">
                <a:off x="1864184" y="705199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DA9050D5-70C5-44A6-A215-C5874520901E}"/>
                  </a:ext>
                </a:extLst>
              </p:cNvPr>
              <p:cNvCxnSpPr/>
              <p:nvPr/>
            </p:nvCxnSpPr>
            <p:spPr>
              <a:xfrm flipV="1">
                <a:off x="1854987" y="720942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95C1426E-D4CE-4AB4-BC4A-ABCE9951AA40}"/>
                  </a:ext>
                </a:extLst>
              </p:cNvPr>
              <p:cNvCxnSpPr/>
              <p:nvPr/>
            </p:nvCxnSpPr>
            <p:spPr>
              <a:xfrm flipV="1">
                <a:off x="1863286" y="737993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F66865E4-5455-440F-A544-E2F0BD66216D}"/>
                </a:ext>
              </a:extLst>
            </p:cNvPr>
            <p:cNvSpPr txBox="1"/>
            <p:nvPr/>
          </p:nvSpPr>
          <p:spPr>
            <a:xfrm>
              <a:off x="813651" y="5727060"/>
              <a:ext cx="70500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L</a:t>
              </a:r>
              <a:r>
                <a:rPr lang="en-US" sz="1500" baseline="-25000" dirty="0"/>
                <a:t>w1</a:t>
              </a:r>
              <a:r>
                <a:rPr lang="en-US" sz="1500" dirty="0"/>
                <a:t>-L</a:t>
              </a:r>
              <a:r>
                <a:rPr lang="en-US" sz="1500" baseline="-25000" dirty="0"/>
                <a:t>w2</a:t>
              </a:r>
              <a:endParaRPr lang="en-AE" sz="1500" dirty="0"/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809AECC2-29C1-4330-A164-1F32DDEDE90A}"/>
                </a:ext>
              </a:extLst>
            </p:cNvPr>
            <p:cNvSpPr txBox="1"/>
            <p:nvPr/>
          </p:nvSpPr>
          <p:spPr>
            <a:xfrm>
              <a:off x="1502684" y="5721575"/>
              <a:ext cx="70500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L</a:t>
              </a:r>
              <a:r>
                <a:rPr lang="en-US" sz="1500" baseline="-25000" dirty="0"/>
                <a:t>w1</a:t>
              </a:r>
              <a:r>
                <a:rPr lang="en-US" sz="1500" dirty="0"/>
                <a:t>-L</a:t>
              </a:r>
              <a:r>
                <a:rPr lang="en-US" sz="1500" baseline="-25000" dirty="0"/>
                <a:t>w2</a:t>
              </a:r>
              <a:endParaRPr lang="en-AE" sz="1500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005A4270-7D79-44BA-A032-26262FDDE93F}"/>
                </a:ext>
              </a:extLst>
            </p:cNvPr>
            <p:cNvSpPr txBox="1"/>
            <p:nvPr/>
          </p:nvSpPr>
          <p:spPr>
            <a:xfrm>
              <a:off x="2189866" y="5730288"/>
              <a:ext cx="70500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L</a:t>
              </a:r>
              <a:r>
                <a:rPr lang="en-US" sz="1500" baseline="-25000" dirty="0"/>
                <a:t>w1</a:t>
              </a:r>
              <a:r>
                <a:rPr lang="en-US" sz="1500" dirty="0"/>
                <a:t>-L</a:t>
              </a:r>
              <a:r>
                <a:rPr lang="en-US" sz="1500" baseline="-25000" dirty="0"/>
                <a:t>w3</a:t>
              </a:r>
              <a:endParaRPr lang="en-AE" sz="1500" dirty="0"/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11F63273-D61D-4C3A-8F8A-BC743307BEA2}"/>
                </a:ext>
              </a:extLst>
            </p:cNvPr>
            <p:cNvGrpSpPr/>
            <p:nvPr/>
          </p:nvGrpSpPr>
          <p:grpSpPr>
            <a:xfrm>
              <a:off x="3097295" y="6059378"/>
              <a:ext cx="246507" cy="1490120"/>
              <a:chOff x="1854987" y="6059378"/>
              <a:chExt cx="246507" cy="1490120"/>
            </a:xfrm>
          </p:grpSpPr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73FB1723-6B2F-45E2-9015-0A70334051DC}"/>
                  </a:ext>
                </a:extLst>
              </p:cNvPr>
              <p:cNvSpPr/>
              <p:nvPr/>
            </p:nvSpPr>
            <p:spPr>
              <a:xfrm>
                <a:off x="1863898" y="6059378"/>
                <a:ext cx="236794" cy="1490120"/>
              </a:xfrm>
              <a:prstGeom prst="rect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06A61D75-9D73-4224-A464-0DC41FCC08F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64700" y="670761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C341DF13-D33E-472A-925D-ED4D316D1050}"/>
                  </a:ext>
                </a:extLst>
              </p:cNvPr>
              <p:cNvCxnSpPr/>
              <p:nvPr/>
            </p:nvCxnSpPr>
            <p:spPr>
              <a:xfrm flipV="1">
                <a:off x="1858895" y="6536363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81F293CA-7953-4FF4-A995-317B64043412}"/>
                  </a:ext>
                </a:extLst>
              </p:cNvPr>
              <p:cNvCxnSpPr/>
              <p:nvPr/>
            </p:nvCxnSpPr>
            <p:spPr>
              <a:xfrm flipV="1">
                <a:off x="1863898" y="637463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7B367E3D-94DA-42FA-91E7-95F59B96CDC5}"/>
                  </a:ext>
                </a:extLst>
              </p:cNvPr>
              <p:cNvCxnSpPr/>
              <p:nvPr/>
            </p:nvCxnSpPr>
            <p:spPr>
              <a:xfrm flipV="1">
                <a:off x="1863898" y="621325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695B2A25-66A1-43AE-92A1-3C055C20CE33}"/>
                  </a:ext>
                </a:extLst>
              </p:cNvPr>
              <p:cNvCxnSpPr/>
              <p:nvPr/>
            </p:nvCxnSpPr>
            <p:spPr>
              <a:xfrm flipV="1">
                <a:off x="1863286" y="687992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7560E00F-ABAF-431B-B1FB-0DA5ED2A8212}"/>
                  </a:ext>
                </a:extLst>
              </p:cNvPr>
              <p:cNvCxnSpPr/>
              <p:nvPr/>
            </p:nvCxnSpPr>
            <p:spPr>
              <a:xfrm flipV="1">
                <a:off x="1864184" y="705199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BF0BDCB4-69D0-47C8-A7D4-1C9CB604D55F}"/>
                  </a:ext>
                </a:extLst>
              </p:cNvPr>
              <p:cNvCxnSpPr/>
              <p:nvPr/>
            </p:nvCxnSpPr>
            <p:spPr>
              <a:xfrm flipV="1">
                <a:off x="1854987" y="720942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7FFBC0CC-FFD6-46C6-A6D5-2AE6F60771AB}"/>
                  </a:ext>
                </a:extLst>
              </p:cNvPr>
              <p:cNvCxnSpPr/>
              <p:nvPr/>
            </p:nvCxnSpPr>
            <p:spPr>
              <a:xfrm flipV="1">
                <a:off x="1863286" y="737993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FF69F02F-6F2C-4017-B6D2-755385E00C91}"/>
                </a:ext>
              </a:extLst>
            </p:cNvPr>
            <p:cNvSpPr txBox="1"/>
            <p:nvPr/>
          </p:nvSpPr>
          <p:spPr>
            <a:xfrm>
              <a:off x="2874743" y="5734874"/>
              <a:ext cx="70500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L</a:t>
              </a:r>
              <a:r>
                <a:rPr lang="en-US" sz="1500" baseline="-25000" dirty="0"/>
                <a:t>w2</a:t>
              </a:r>
              <a:r>
                <a:rPr lang="en-US" sz="1500" dirty="0"/>
                <a:t>-L</a:t>
              </a:r>
              <a:r>
                <a:rPr lang="en-US" sz="1500" baseline="-25000" dirty="0"/>
                <a:t>w2</a:t>
              </a:r>
              <a:endParaRPr lang="en-AE" sz="1500" dirty="0"/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F3458A50-5A4B-4956-89E4-68DE1F482221}"/>
                </a:ext>
              </a:extLst>
            </p:cNvPr>
            <p:cNvGrpSpPr/>
            <p:nvPr/>
          </p:nvGrpSpPr>
          <p:grpSpPr>
            <a:xfrm>
              <a:off x="3770418" y="6059378"/>
              <a:ext cx="246507" cy="1490120"/>
              <a:chOff x="1854987" y="6059378"/>
              <a:chExt cx="246507" cy="1490120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FAE97C61-2029-475A-A6FB-C1BC3B80FBA8}"/>
                  </a:ext>
                </a:extLst>
              </p:cNvPr>
              <p:cNvSpPr/>
              <p:nvPr/>
            </p:nvSpPr>
            <p:spPr>
              <a:xfrm>
                <a:off x="1863898" y="6059378"/>
                <a:ext cx="236794" cy="1490120"/>
              </a:xfrm>
              <a:prstGeom prst="rect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1935D726-08C8-44B2-B3C0-5B8EE8C657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64700" y="670761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51F8C46D-2619-41DB-92A6-F45FA8FD985A}"/>
                  </a:ext>
                </a:extLst>
              </p:cNvPr>
              <p:cNvCxnSpPr/>
              <p:nvPr/>
            </p:nvCxnSpPr>
            <p:spPr>
              <a:xfrm flipV="1">
                <a:off x="1858895" y="6536363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40C27975-2C30-460F-9152-A94233960256}"/>
                  </a:ext>
                </a:extLst>
              </p:cNvPr>
              <p:cNvCxnSpPr/>
              <p:nvPr/>
            </p:nvCxnSpPr>
            <p:spPr>
              <a:xfrm flipV="1">
                <a:off x="1863898" y="637463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D0A23206-B0DE-4363-9E53-C3406870FF3E}"/>
                  </a:ext>
                </a:extLst>
              </p:cNvPr>
              <p:cNvCxnSpPr/>
              <p:nvPr/>
            </p:nvCxnSpPr>
            <p:spPr>
              <a:xfrm flipV="1">
                <a:off x="1863898" y="621325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438031A8-D176-49DB-AAFE-2920CADAAC3B}"/>
                  </a:ext>
                </a:extLst>
              </p:cNvPr>
              <p:cNvCxnSpPr/>
              <p:nvPr/>
            </p:nvCxnSpPr>
            <p:spPr>
              <a:xfrm flipV="1">
                <a:off x="1863286" y="687992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455AB154-864D-4BDE-A3F8-F75A6DF8C875}"/>
                  </a:ext>
                </a:extLst>
              </p:cNvPr>
              <p:cNvCxnSpPr/>
              <p:nvPr/>
            </p:nvCxnSpPr>
            <p:spPr>
              <a:xfrm flipV="1">
                <a:off x="1864184" y="705199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14B997B9-8E3C-45BB-B3DE-250F0B7A35AA}"/>
                  </a:ext>
                </a:extLst>
              </p:cNvPr>
              <p:cNvCxnSpPr/>
              <p:nvPr/>
            </p:nvCxnSpPr>
            <p:spPr>
              <a:xfrm flipV="1">
                <a:off x="1854987" y="720942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25D1F815-0657-4D24-A1B4-BD9A4D1F2F88}"/>
                  </a:ext>
                </a:extLst>
              </p:cNvPr>
              <p:cNvCxnSpPr/>
              <p:nvPr/>
            </p:nvCxnSpPr>
            <p:spPr>
              <a:xfrm flipV="1">
                <a:off x="1863286" y="737993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2C1EA5EF-4576-4469-B699-C45B6AD121FA}"/>
                </a:ext>
              </a:extLst>
            </p:cNvPr>
            <p:cNvSpPr txBox="1"/>
            <p:nvPr/>
          </p:nvSpPr>
          <p:spPr>
            <a:xfrm>
              <a:off x="3548391" y="5722454"/>
              <a:ext cx="70500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L</a:t>
              </a:r>
              <a:r>
                <a:rPr lang="en-US" sz="1500" baseline="-25000" dirty="0"/>
                <a:t>w2</a:t>
              </a:r>
              <a:r>
                <a:rPr lang="en-US" sz="1500" dirty="0"/>
                <a:t>-L</a:t>
              </a:r>
              <a:r>
                <a:rPr lang="en-US" sz="1500" baseline="-25000" dirty="0"/>
                <a:t>w3</a:t>
              </a:r>
              <a:endParaRPr lang="en-AE" sz="1500" dirty="0"/>
            </a:p>
          </p:txBody>
        </p: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9055A3F5-33A8-4FAB-8158-526517E18B74}"/>
                </a:ext>
              </a:extLst>
            </p:cNvPr>
            <p:cNvGrpSpPr/>
            <p:nvPr/>
          </p:nvGrpSpPr>
          <p:grpSpPr>
            <a:xfrm>
              <a:off x="4479918" y="6059378"/>
              <a:ext cx="246507" cy="1490120"/>
              <a:chOff x="1854987" y="6059378"/>
              <a:chExt cx="246507" cy="1490120"/>
            </a:xfrm>
          </p:grpSpPr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AD952E6E-CAC5-426F-A12E-8FB7E81DE369}"/>
                  </a:ext>
                </a:extLst>
              </p:cNvPr>
              <p:cNvSpPr/>
              <p:nvPr/>
            </p:nvSpPr>
            <p:spPr>
              <a:xfrm>
                <a:off x="1863898" y="6059378"/>
                <a:ext cx="236794" cy="1490120"/>
              </a:xfrm>
              <a:prstGeom prst="rect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8550366C-2E25-4B16-846E-680FFAF4650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64700" y="670761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FE98AA32-AAD4-477E-A35A-FD2EAB16181C}"/>
                  </a:ext>
                </a:extLst>
              </p:cNvPr>
              <p:cNvCxnSpPr/>
              <p:nvPr/>
            </p:nvCxnSpPr>
            <p:spPr>
              <a:xfrm flipV="1">
                <a:off x="1858895" y="6536363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7DC955ED-4CAB-48D5-AF51-489C12EDE24D}"/>
                  </a:ext>
                </a:extLst>
              </p:cNvPr>
              <p:cNvCxnSpPr/>
              <p:nvPr/>
            </p:nvCxnSpPr>
            <p:spPr>
              <a:xfrm flipV="1">
                <a:off x="1863898" y="637463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601A4518-AF09-4F4A-AC27-4686BF5E5B95}"/>
                  </a:ext>
                </a:extLst>
              </p:cNvPr>
              <p:cNvCxnSpPr/>
              <p:nvPr/>
            </p:nvCxnSpPr>
            <p:spPr>
              <a:xfrm flipV="1">
                <a:off x="1863898" y="621325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0E970CE5-4C1B-46AD-B3BD-BA19C50B5BDE}"/>
                  </a:ext>
                </a:extLst>
              </p:cNvPr>
              <p:cNvCxnSpPr/>
              <p:nvPr/>
            </p:nvCxnSpPr>
            <p:spPr>
              <a:xfrm flipV="1">
                <a:off x="1863286" y="687992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31FFE441-9802-431F-8A36-9A7C3C9D509F}"/>
                  </a:ext>
                </a:extLst>
              </p:cNvPr>
              <p:cNvCxnSpPr/>
              <p:nvPr/>
            </p:nvCxnSpPr>
            <p:spPr>
              <a:xfrm flipV="1">
                <a:off x="1864184" y="7051992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2D6B8933-A21B-4015-A7CE-AF5CAC3EBBB5}"/>
                  </a:ext>
                </a:extLst>
              </p:cNvPr>
              <p:cNvCxnSpPr/>
              <p:nvPr/>
            </p:nvCxnSpPr>
            <p:spPr>
              <a:xfrm flipV="1">
                <a:off x="1854987" y="7209425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D01AE9DD-A364-44C7-9A79-16683DBED195}"/>
                  </a:ext>
                </a:extLst>
              </p:cNvPr>
              <p:cNvCxnSpPr/>
              <p:nvPr/>
            </p:nvCxnSpPr>
            <p:spPr>
              <a:xfrm flipV="1">
                <a:off x="1863286" y="7379936"/>
                <a:ext cx="236794" cy="191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8286AF68-BD7B-4EF4-954A-E203E9C699F4}"/>
                </a:ext>
              </a:extLst>
            </p:cNvPr>
            <p:cNvSpPr txBox="1"/>
            <p:nvPr/>
          </p:nvSpPr>
          <p:spPr>
            <a:xfrm>
              <a:off x="4250815" y="5721575"/>
              <a:ext cx="70500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L</a:t>
              </a:r>
              <a:r>
                <a:rPr lang="en-US" sz="1500" baseline="-25000" dirty="0"/>
                <a:t>w3</a:t>
              </a:r>
              <a:r>
                <a:rPr lang="en-US" sz="1500" dirty="0"/>
                <a:t>-L</a:t>
              </a:r>
              <a:r>
                <a:rPr lang="en-US" sz="1500" baseline="-25000" dirty="0"/>
                <a:t>w3</a:t>
              </a:r>
              <a:endParaRPr lang="en-AE" sz="1500" dirty="0"/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6E874F7C-95C2-425D-8F33-B08ECA9EE429}"/>
                </a:ext>
              </a:extLst>
            </p:cNvPr>
            <p:cNvSpPr txBox="1"/>
            <p:nvPr/>
          </p:nvSpPr>
          <p:spPr>
            <a:xfrm>
              <a:off x="852934" y="6001923"/>
              <a:ext cx="3550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/>
                <a:t>1</a:t>
              </a:r>
              <a:endParaRPr lang="en-AE" sz="1050" b="1" dirty="0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808BC048-51C5-4AFF-BF45-350BD16F5A6B}"/>
                </a:ext>
              </a:extLst>
            </p:cNvPr>
            <p:cNvSpPr txBox="1"/>
            <p:nvPr/>
          </p:nvSpPr>
          <p:spPr>
            <a:xfrm>
              <a:off x="852933" y="6164342"/>
              <a:ext cx="3550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/>
                <a:t>2</a:t>
              </a:r>
              <a:endParaRPr lang="en-AE" sz="1050" b="1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A5CBEC98-ABD1-436E-9CBA-E9D06E71F55A}"/>
                </a:ext>
              </a:extLst>
            </p:cNvPr>
            <p:cNvSpPr txBox="1"/>
            <p:nvPr/>
          </p:nvSpPr>
          <p:spPr>
            <a:xfrm>
              <a:off x="805308" y="7348973"/>
              <a:ext cx="3550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/>
                <a:t>10</a:t>
              </a:r>
              <a:endParaRPr lang="en-AE" sz="1050" b="1" dirty="0"/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A66CF883-D346-43C2-A016-1491E6F619EE}"/>
                </a:ext>
              </a:extLst>
            </p:cNvPr>
            <p:cNvSpPr txBox="1"/>
            <p:nvPr/>
          </p:nvSpPr>
          <p:spPr>
            <a:xfrm>
              <a:off x="861656" y="6363586"/>
              <a:ext cx="3550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.</a:t>
              </a:r>
              <a:endParaRPr lang="en-AE" sz="1600" b="1" dirty="0"/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2A3FC360-9D21-45A2-911D-1BC50AF469B4}"/>
                </a:ext>
              </a:extLst>
            </p:cNvPr>
            <p:cNvSpPr txBox="1"/>
            <p:nvPr/>
          </p:nvSpPr>
          <p:spPr>
            <a:xfrm>
              <a:off x="861383" y="6563833"/>
              <a:ext cx="3550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.</a:t>
              </a:r>
              <a:endParaRPr lang="en-AE" sz="1600" b="1" dirty="0"/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6E2976F0-23E9-4100-B6B3-C5E328894289}"/>
                </a:ext>
              </a:extLst>
            </p:cNvPr>
            <p:cNvSpPr txBox="1"/>
            <p:nvPr/>
          </p:nvSpPr>
          <p:spPr>
            <a:xfrm>
              <a:off x="861656" y="6745093"/>
              <a:ext cx="3550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.</a:t>
              </a:r>
              <a:endParaRPr lang="en-AE" sz="1600" b="1" dirty="0"/>
            </a:p>
          </p:txBody>
        </p:sp>
        <p:sp>
          <p:nvSpPr>
            <p:cNvPr id="183" name="Right Brace 182">
              <a:extLst>
                <a:ext uri="{FF2B5EF4-FFF2-40B4-BE49-F238E27FC236}">
                  <a16:creationId xmlns:a16="http://schemas.microsoft.com/office/drawing/2014/main" id="{B08A9720-A4C4-4DA6-801B-86D271D8B12B}"/>
                </a:ext>
              </a:extLst>
            </p:cNvPr>
            <p:cNvSpPr/>
            <p:nvPr/>
          </p:nvSpPr>
          <p:spPr>
            <a:xfrm rot="5400000">
              <a:off x="2782838" y="5862862"/>
              <a:ext cx="207867" cy="3600278"/>
            </a:xfrm>
            <a:prstGeom prst="righ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9F3AAE95-6449-45F8-82CE-F063086C5CD8}"/>
                </a:ext>
              </a:extLst>
            </p:cNvPr>
            <p:cNvSpPr/>
            <p:nvPr/>
          </p:nvSpPr>
          <p:spPr>
            <a:xfrm>
              <a:off x="1084437" y="7865339"/>
              <a:ext cx="241185" cy="14290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7CAFC16D-E392-4DE1-AD40-2EE2A371EBA4}"/>
                </a:ext>
              </a:extLst>
            </p:cNvPr>
            <p:cNvSpPr/>
            <p:nvPr/>
          </p:nvSpPr>
          <p:spPr>
            <a:xfrm>
              <a:off x="1734160" y="7865339"/>
              <a:ext cx="241185" cy="14290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171243BD-8189-43A6-AC07-843ACF8319CD}"/>
                </a:ext>
              </a:extLst>
            </p:cNvPr>
            <p:cNvSpPr/>
            <p:nvPr/>
          </p:nvSpPr>
          <p:spPr>
            <a:xfrm>
              <a:off x="2423013" y="7867520"/>
              <a:ext cx="241185" cy="14290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BA5114AB-D0C3-41DC-BF76-F9E731CB1821}"/>
                </a:ext>
              </a:extLst>
            </p:cNvPr>
            <p:cNvSpPr/>
            <p:nvPr/>
          </p:nvSpPr>
          <p:spPr>
            <a:xfrm>
              <a:off x="3101203" y="7872697"/>
              <a:ext cx="241185" cy="14290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3A7F4406-8911-447A-BC8B-277DBFEE8004}"/>
                </a:ext>
              </a:extLst>
            </p:cNvPr>
            <p:cNvSpPr/>
            <p:nvPr/>
          </p:nvSpPr>
          <p:spPr>
            <a:xfrm>
              <a:off x="3765700" y="7865558"/>
              <a:ext cx="241185" cy="14290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86CF5B0A-80FD-4A71-8476-36F5C0DEAE00}"/>
                </a:ext>
              </a:extLst>
            </p:cNvPr>
            <p:cNvSpPr/>
            <p:nvPr/>
          </p:nvSpPr>
          <p:spPr>
            <a:xfrm>
              <a:off x="4445726" y="7872697"/>
              <a:ext cx="241185" cy="14290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DA066409-BB9E-47DE-9960-A5127BCA8601}"/>
                </a:ext>
              </a:extLst>
            </p:cNvPr>
            <p:cNvSpPr txBox="1"/>
            <p:nvPr/>
          </p:nvSpPr>
          <p:spPr>
            <a:xfrm>
              <a:off x="2869686" y="7583717"/>
              <a:ext cx="5982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mean</a:t>
              </a:r>
              <a:endParaRPr lang="en-AE" sz="1400" dirty="0"/>
            </a:p>
          </p:txBody>
        </p:sp>
        <p:sp>
          <p:nvSpPr>
            <p:cNvPr id="192" name="Right Brace 191">
              <a:extLst>
                <a:ext uri="{FF2B5EF4-FFF2-40B4-BE49-F238E27FC236}">
                  <a16:creationId xmlns:a16="http://schemas.microsoft.com/office/drawing/2014/main" id="{D1955D4A-9CD3-4564-8D65-C8CEE4457A0F}"/>
                </a:ext>
              </a:extLst>
            </p:cNvPr>
            <p:cNvSpPr/>
            <p:nvPr/>
          </p:nvSpPr>
          <p:spPr>
            <a:xfrm rot="5400000">
              <a:off x="2782836" y="6340630"/>
              <a:ext cx="207867" cy="3600280"/>
            </a:xfrm>
            <a:prstGeom prst="righ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A369D39D-BBA9-40CD-8657-BBB6C1B8F059}"/>
                </a:ext>
              </a:extLst>
            </p:cNvPr>
            <p:cNvSpPr/>
            <p:nvPr/>
          </p:nvSpPr>
          <p:spPr>
            <a:xfrm>
              <a:off x="1397270" y="8328083"/>
              <a:ext cx="2978998" cy="28555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Obj. </a:t>
              </a:r>
              <a:r>
                <a:rPr lang="en-US" dirty="0" err="1">
                  <a:solidFill>
                    <a:schemeClr val="tx1"/>
                  </a:solidFill>
                </a:rPr>
                <a:t>func</a:t>
              </a:r>
              <a:r>
                <a:rPr lang="en-US" dirty="0">
                  <a:solidFill>
                    <a:schemeClr val="tx1"/>
                  </a:solidFill>
                </a:rPr>
                <a:t>. = mean + minimum</a:t>
              </a:r>
              <a:endParaRPr lang="en-AE" dirty="0">
                <a:solidFill>
                  <a:schemeClr val="tx1"/>
                </a:solidFill>
              </a:endParaRPr>
            </a:p>
          </p:txBody>
        </p:sp>
        <p:sp>
          <p:nvSpPr>
            <p:cNvPr id="212" name="Rectangle: Rounded Corners 211">
              <a:extLst>
                <a:ext uri="{FF2B5EF4-FFF2-40B4-BE49-F238E27FC236}">
                  <a16:creationId xmlns:a16="http://schemas.microsoft.com/office/drawing/2014/main" id="{FBFF55EF-9298-44DB-B9F9-FD9872E6E613}"/>
                </a:ext>
              </a:extLst>
            </p:cNvPr>
            <p:cNvSpPr/>
            <p:nvPr/>
          </p:nvSpPr>
          <p:spPr>
            <a:xfrm>
              <a:off x="-490270" y="2590360"/>
              <a:ext cx="1757954" cy="94788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TPE Optimizer</a:t>
              </a:r>
              <a:endParaRPr lang="en-AE" b="1" dirty="0">
                <a:solidFill>
                  <a:schemeClr val="tx1"/>
                </a:solidFill>
              </a:endParaRPr>
            </a:p>
          </p:txBody>
        </p:sp>
        <p:cxnSp>
          <p:nvCxnSpPr>
            <p:cNvPr id="214" name="Straight Arrow Connector 213">
              <a:extLst>
                <a:ext uri="{FF2B5EF4-FFF2-40B4-BE49-F238E27FC236}">
                  <a16:creationId xmlns:a16="http://schemas.microsoft.com/office/drawing/2014/main" id="{A1F8EEC1-0412-4DD1-BB8D-81ADD33922E0}"/>
                </a:ext>
              </a:extLst>
            </p:cNvPr>
            <p:cNvCxnSpPr>
              <a:cxnSpLocks/>
              <a:stCxn id="212" idx="3"/>
              <a:endCxn id="238" idx="2"/>
            </p:cNvCxnSpPr>
            <p:nvPr/>
          </p:nvCxnSpPr>
          <p:spPr>
            <a:xfrm flipV="1">
              <a:off x="1267684" y="2426412"/>
              <a:ext cx="393897" cy="63789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695AE774-7E8A-4C2F-A684-D2E54B9FDF7F}"/>
                </a:ext>
              </a:extLst>
            </p:cNvPr>
            <p:cNvSpPr txBox="1"/>
            <p:nvPr/>
          </p:nvSpPr>
          <p:spPr>
            <a:xfrm>
              <a:off x="3240794" y="4551486"/>
              <a:ext cx="15189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At each epoch</a:t>
              </a:r>
              <a:endParaRPr lang="en-AE" b="1" dirty="0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B00BC028-A769-4634-9CA2-832582DBA769}"/>
                </a:ext>
              </a:extLst>
            </p:cNvPr>
            <p:cNvSpPr/>
            <p:nvPr/>
          </p:nvSpPr>
          <p:spPr>
            <a:xfrm>
              <a:off x="788712" y="4187876"/>
              <a:ext cx="10907989" cy="4509267"/>
            </a:xfrm>
            <a:prstGeom prst="rect">
              <a:avLst/>
            </a:prstGeom>
            <a:noFill/>
            <a:ln w="1905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cxnSp>
          <p:nvCxnSpPr>
            <p:cNvPr id="233" name="Straight Arrow Connector 232">
              <a:extLst>
                <a:ext uri="{FF2B5EF4-FFF2-40B4-BE49-F238E27FC236}">
                  <a16:creationId xmlns:a16="http://schemas.microsoft.com/office/drawing/2014/main" id="{412A70E1-801A-4538-A2D1-B7A5C86F7284}"/>
                </a:ext>
              </a:extLst>
            </p:cNvPr>
            <p:cNvCxnSpPr>
              <a:cxnSpLocks/>
              <a:stCxn id="238" idx="2"/>
              <a:endCxn id="32" idx="1"/>
            </p:cNvCxnSpPr>
            <p:nvPr/>
          </p:nvCxnSpPr>
          <p:spPr>
            <a:xfrm>
              <a:off x="1661581" y="2426412"/>
              <a:ext cx="439111" cy="63789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2" name="Connector: Elbow 241">
              <a:extLst>
                <a:ext uri="{FF2B5EF4-FFF2-40B4-BE49-F238E27FC236}">
                  <a16:creationId xmlns:a16="http://schemas.microsoft.com/office/drawing/2014/main" id="{590B522F-2158-49A3-BD25-F45098E0BD51}"/>
                </a:ext>
              </a:extLst>
            </p:cNvPr>
            <p:cNvCxnSpPr>
              <a:cxnSpLocks/>
              <a:stCxn id="194" idx="1"/>
              <a:endCxn id="212" idx="2"/>
            </p:cNvCxnSpPr>
            <p:nvPr/>
          </p:nvCxnSpPr>
          <p:spPr>
            <a:xfrm rot="10800000">
              <a:off x="388708" y="3538247"/>
              <a:ext cx="1008563" cy="4932612"/>
            </a:xfrm>
            <a:prstGeom prst="bentConnector2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16E81B5D-A4CB-42E9-9DC5-9CB2C8F541BB}"/>
                </a:ext>
              </a:extLst>
            </p:cNvPr>
            <p:cNvSpPr txBox="1"/>
            <p:nvPr/>
          </p:nvSpPr>
          <p:spPr>
            <a:xfrm rot="16200000">
              <a:off x="-1303083" y="5730831"/>
              <a:ext cx="29288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Max obj. </a:t>
              </a:r>
              <a:r>
                <a:rPr lang="en-US" b="1" dirty="0" err="1"/>
                <a:t>func</a:t>
              </a:r>
              <a:r>
                <a:rPr lang="en-US" b="1" dirty="0"/>
                <a:t>. across epochs</a:t>
              </a:r>
              <a:endParaRPr lang="en-A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758478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00F6A9-332F-474B-977F-D0C1E0B11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671"/>
            <a:ext cx="12192000" cy="640465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5C49D59-AA07-408F-A152-D1B5FED3C8A0}"/>
              </a:ext>
            </a:extLst>
          </p:cNvPr>
          <p:cNvSpPr/>
          <p:nvPr/>
        </p:nvSpPr>
        <p:spPr>
          <a:xfrm>
            <a:off x="970755" y="626781"/>
            <a:ext cx="758033" cy="254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697C76-0FD6-4290-A471-ADD1CB4A4CBF}"/>
              </a:ext>
            </a:extLst>
          </p:cNvPr>
          <p:cNvSpPr txBox="1"/>
          <p:nvPr/>
        </p:nvSpPr>
        <p:spPr>
          <a:xfrm>
            <a:off x="1007818" y="517214"/>
            <a:ext cx="683905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FF</a:t>
            </a:r>
            <a:r>
              <a:rPr lang="en-US" sz="20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dim</a:t>
            </a:r>
            <a:endParaRPr lang="en-A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446BD9-BD04-41AF-9D4A-C35CA01127EA}"/>
              </a:ext>
            </a:extLst>
          </p:cNvPr>
          <p:cNvSpPr/>
          <p:nvPr/>
        </p:nvSpPr>
        <p:spPr>
          <a:xfrm>
            <a:off x="2576513" y="626781"/>
            <a:ext cx="838200" cy="254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8451E0-965D-4C2F-91EB-01A4240CF6DA}"/>
              </a:ext>
            </a:extLst>
          </p:cNvPr>
          <p:cNvSpPr txBox="1"/>
          <p:nvPr/>
        </p:nvSpPr>
        <p:spPr>
          <a:xfrm>
            <a:off x="2613937" y="524900"/>
            <a:ext cx="76335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</a:t>
            </a:r>
            <a:r>
              <a:rPr lang="en-US" sz="20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heads</a:t>
            </a:r>
            <a:endParaRPr lang="en-A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A1254A-8861-40B7-9E8F-ABB4441E27CA}"/>
              </a:ext>
            </a:extLst>
          </p:cNvPr>
          <p:cNvSpPr/>
          <p:nvPr/>
        </p:nvSpPr>
        <p:spPr>
          <a:xfrm>
            <a:off x="4219576" y="626781"/>
            <a:ext cx="838199" cy="254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6126F5-7B13-4127-95AE-9E1207D83CDF}"/>
              </a:ext>
            </a:extLst>
          </p:cNvPr>
          <p:cNvSpPr txBox="1"/>
          <p:nvPr/>
        </p:nvSpPr>
        <p:spPr>
          <a:xfrm>
            <a:off x="4268945" y="524900"/>
            <a:ext cx="750334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</a:t>
            </a:r>
            <a:r>
              <a:rPr lang="en-US" sz="20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layers</a:t>
            </a:r>
            <a:endParaRPr lang="en-A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781E18-736B-4C71-8974-52C9F42999B9}"/>
              </a:ext>
            </a:extLst>
          </p:cNvPr>
          <p:cNvSpPr/>
          <p:nvPr/>
        </p:nvSpPr>
        <p:spPr>
          <a:xfrm>
            <a:off x="5794131" y="626781"/>
            <a:ext cx="1016243" cy="254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305450-3F11-4140-A70B-6899F00C0FAC}"/>
              </a:ext>
            </a:extLst>
          </p:cNvPr>
          <p:cNvSpPr txBox="1"/>
          <p:nvPr/>
        </p:nvSpPr>
        <p:spPr>
          <a:xfrm>
            <a:off x="5569197" y="517214"/>
            <a:ext cx="149469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batch size</a:t>
            </a:r>
            <a:endParaRPr lang="en-A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B67722-4637-44F7-988D-D8335D5560C5}"/>
              </a:ext>
            </a:extLst>
          </p:cNvPr>
          <p:cNvSpPr/>
          <p:nvPr/>
        </p:nvSpPr>
        <p:spPr>
          <a:xfrm>
            <a:off x="7693269" y="626781"/>
            <a:ext cx="553916" cy="254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B8039D-B3E6-4267-A845-62B4B2A07D48}"/>
              </a:ext>
            </a:extLst>
          </p:cNvPr>
          <p:cNvSpPr txBox="1"/>
          <p:nvPr/>
        </p:nvSpPr>
        <p:spPr>
          <a:xfrm>
            <a:off x="7568142" y="517214"/>
            <a:ext cx="78455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τ</a:t>
            </a:r>
            <a:endParaRPr lang="en-A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89B45A-791F-4657-8504-5BE593583734}"/>
              </a:ext>
            </a:extLst>
          </p:cNvPr>
          <p:cNvSpPr/>
          <p:nvPr/>
        </p:nvSpPr>
        <p:spPr>
          <a:xfrm>
            <a:off x="9398977" y="626781"/>
            <a:ext cx="404446" cy="254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62B09A-CD49-4C40-A1FA-6A06B297C577}"/>
              </a:ext>
            </a:extLst>
          </p:cNvPr>
          <p:cNvSpPr txBox="1"/>
          <p:nvPr/>
        </p:nvSpPr>
        <p:spPr>
          <a:xfrm>
            <a:off x="9199677" y="524900"/>
            <a:ext cx="84992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lr</a:t>
            </a:r>
            <a:endParaRPr lang="en-A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B895FE-7DC5-4940-B6A8-0BBA8DA14354}"/>
              </a:ext>
            </a:extLst>
          </p:cNvPr>
          <p:cNvSpPr/>
          <p:nvPr/>
        </p:nvSpPr>
        <p:spPr>
          <a:xfrm>
            <a:off x="10735408" y="524900"/>
            <a:ext cx="10287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AAD7E2-B54F-42F3-8C9C-6B6F131773DD}"/>
              </a:ext>
            </a:extLst>
          </p:cNvPr>
          <p:cNvSpPr txBox="1"/>
          <p:nvPr/>
        </p:nvSpPr>
        <p:spPr>
          <a:xfrm>
            <a:off x="10697306" y="530755"/>
            <a:ext cx="149469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Obj.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Func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AE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720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B8AC87-0AB4-4DB3-9D4C-DDA6175F3383}"/>
              </a:ext>
            </a:extLst>
          </p:cNvPr>
          <p:cNvGrpSpPr/>
          <p:nvPr/>
        </p:nvGrpSpPr>
        <p:grpSpPr>
          <a:xfrm>
            <a:off x="0" y="226671"/>
            <a:ext cx="12192000" cy="6404658"/>
            <a:chOff x="0" y="226671"/>
            <a:chExt cx="12192000" cy="640465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7572499-FCAB-42ED-AB9B-70F46C826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6671"/>
              <a:ext cx="12192000" cy="6404658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F1A2E1F-2017-4544-91A5-D489D12BFFFE}"/>
                </a:ext>
              </a:extLst>
            </p:cNvPr>
            <p:cNvSpPr/>
            <p:nvPr/>
          </p:nvSpPr>
          <p:spPr>
            <a:xfrm>
              <a:off x="970755" y="626781"/>
              <a:ext cx="758033" cy="254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0102EA0-DDA5-467F-A528-ED2938DF67F8}"/>
                </a:ext>
              </a:extLst>
            </p:cNvPr>
            <p:cNvSpPr txBox="1"/>
            <p:nvPr/>
          </p:nvSpPr>
          <p:spPr>
            <a:xfrm>
              <a:off x="1007818" y="517214"/>
              <a:ext cx="68390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FF</a:t>
              </a:r>
              <a:r>
                <a:rPr lang="en-US" sz="2000" baseline="-250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dim</a:t>
              </a:r>
              <a:endParaRPr lang="en-AE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5D2C806-579F-4BD6-9E32-0304C59EA179}"/>
                </a:ext>
              </a:extLst>
            </p:cNvPr>
            <p:cNvSpPr/>
            <p:nvPr/>
          </p:nvSpPr>
          <p:spPr>
            <a:xfrm>
              <a:off x="2576513" y="626781"/>
              <a:ext cx="838200" cy="254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FF700B-45CA-4626-8A56-F98D1672D560}"/>
                </a:ext>
              </a:extLst>
            </p:cNvPr>
            <p:cNvSpPr txBox="1"/>
            <p:nvPr/>
          </p:nvSpPr>
          <p:spPr>
            <a:xfrm>
              <a:off x="2613937" y="524900"/>
              <a:ext cx="76335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</a:t>
              </a:r>
              <a:r>
                <a:rPr lang="en-US" sz="2000" baseline="-250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heads</a:t>
              </a:r>
              <a:endParaRPr lang="en-AE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1A2FFDB-C63C-4793-9C66-B3BE3D57FBC2}"/>
                </a:ext>
              </a:extLst>
            </p:cNvPr>
            <p:cNvSpPr/>
            <p:nvPr/>
          </p:nvSpPr>
          <p:spPr>
            <a:xfrm>
              <a:off x="4219576" y="626781"/>
              <a:ext cx="838199" cy="254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CB23596-0DB3-4816-ABCE-DCA08DCFB463}"/>
                </a:ext>
              </a:extLst>
            </p:cNvPr>
            <p:cNvSpPr txBox="1"/>
            <p:nvPr/>
          </p:nvSpPr>
          <p:spPr>
            <a:xfrm>
              <a:off x="4268945" y="524900"/>
              <a:ext cx="75033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</a:t>
              </a:r>
              <a:r>
                <a:rPr lang="en-US" sz="2000" baseline="-250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layers</a:t>
              </a:r>
              <a:endParaRPr lang="en-AE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7F018B3-A915-4D6B-AF4D-1542978E0DC6}"/>
                </a:ext>
              </a:extLst>
            </p:cNvPr>
            <p:cNvSpPr/>
            <p:nvPr/>
          </p:nvSpPr>
          <p:spPr>
            <a:xfrm>
              <a:off x="5794131" y="626781"/>
              <a:ext cx="1016243" cy="254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504579B-C2A0-4397-B289-4282A6695F09}"/>
                </a:ext>
              </a:extLst>
            </p:cNvPr>
            <p:cNvSpPr txBox="1"/>
            <p:nvPr/>
          </p:nvSpPr>
          <p:spPr>
            <a:xfrm>
              <a:off x="5569197" y="517214"/>
              <a:ext cx="149469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batch size</a:t>
              </a:r>
              <a:endParaRPr lang="en-AE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D98CA87-6CB5-4242-9CF3-E4C992E4D9D7}"/>
                </a:ext>
              </a:extLst>
            </p:cNvPr>
            <p:cNvSpPr/>
            <p:nvPr/>
          </p:nvSpPr>
          <p:spPr>
            <a:xfrm>
              <a:off x="7693269" y="626781"/>
              <a:ext cx="553916" cy="254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51BD0CD-60EF-4239-965F-3FFB27F89F71}"/>
                </a:ext>
              </a:extLst>
            </p:cNvPr>
            <p:cNvSpPr txBox="1"/>
            <p:nvPr/>
          </p:nvSpPr>
          <p:spPr>
            <a:xfrm>
              <a:off x="7568142" y="517214"/>
              <a:ext cx="78455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τ</a:t>
              </a:r>
              <a:endParaRPr lang="en-AE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A69FD5D-C4BF-4206-9704-93EDBC779AFE}"/>
                </a:ext>
              </a:extLst>
            </p:cNvPr>
            <p:cNvSpPr/>
            <p:nvPr/>
          </p:nvSpPr>
          <p:spPr>
            <a:xfrm>
              <a:off x="9398977" y="626781"/>
              <a:ext cx="404446" cy="254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384DEFF-772C-4211-8BDD-93FB34FE8E3D}"/>
                </a:ext>
              </a:extLst>
            </p:cNvPr>
            <p:cNvSpPr txBox="1"/>
            <p:nvPr/>
          </p:nvSpPr>
          <p:spPr>
            <a:xfrm>
              <a:off x="9199677" y="524900"/>
              <a:ext cx="84992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lr</a:t>
              </a:r>
              <a:endParaRPr lang="en-AE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BCAF801-D9E4-4C9C-AB69-271D9F140841}"/>
                </a:ext>
              </a:extLst>
            </p:cNvPr>
            <p:cNvSpPr/>
            <p:nvPr/>
          </p:nvSpPr>
          <p:spPr>
            <a:xfrm>
              <a:off x="10735408" y="524900"/>
              <a:ext cx="1028700" cy="400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75503D-F0F0-4585-AD0F-9DE5D3A33867}"/>
                </a:ext>
              </a:extLst>
            </p:cNvPr>
            <p:cNvSpPr txBox="1"/>
            <p:nvPr/>
          </p:nvSpPr>
          <p:spPr>
            <a:xfrm>
              <a:off x="10697306" y="530755"/>
              <a:ext cx="149469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Obj. </a:t>
              </a:r>
              <a:r>
                <a:rPr 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Func</a:t>
              </a:r>
              <a:r>
                <a: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en-AE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4404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1B6443C-1027-45D5-89D7-DC3E5320240A}"/>
              </a:ext>
            </a:extLst>
          </p:cNvPr>
          <p:cNvGrpSpPr/>
          <p:nvPr/>
        </p:nvGrpSpPr>
        <p:grpSpPr>
          <a:xfrm>
            <a:off x="312278" y="-144463"/>
            <a:ext cx="11334203" cy="7146925"/>
            <a:chOff x="312278" y="-144463"/>
            <a:chExt cx="11334203" cy="714692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5D5A64C-709B-4C6C-8C62-3E37C61D5463}"/>
                </a:ext>
              </a:extLst>
            </p:cNvPr>
            <p:cNvSpPr/>
            <p:nvPr/>
          </p:nvSpPr>
          <p:spPr>
            <a:xfrm>
              <a:off x="312278" y="-144463"/>
              <a:ext cx="11283138" cy="7146925"/>
            </a:xfrm>
            <a:prstGeom prst="rect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</a:t>
              </a:r>
              <a:endParaRPr lang="en-AE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BF8F6DD-D1D2-4E2E-963F-2F7BAE83938F}"/>
                </a:ext>
              </a:extLst>
            </p:cNvPr>
            <p:cNvCxnSpPr>
              <a:cxnSpLocks/>
              <a:stCxn id="212" idx="3"/>
            </p:cNvCxnSpPr>
            <p:nvPr/>
          </p:nvCxnSpPr>
          <p:spPr>
            <a:xfrm flipV="1">
              <a:off x="2263856" y="983792"/>
              <a:ext cx="1020681" cy="365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CC224956-D533-49C7-85B5-0C7E3B8B43C6}"/>
                </a:ext>
              </a:extLst>
            </p:cNvPr>
            <p:cNvGrpSpPr/>
            <p:nvPr/>
          </p:nvGrpSpPr>
          <p:grpSpPr>
            <a:xfrm>
              <a:off x="1301049" y="446523"/>
              <a:ext cx="1040804" cy="1125572"/>
              <a:chOff x="1513068" y="4782564"/>
              <a:chExt cx="1040804" cy="1125572"/>
            </a:xfrm>
          </p:grpSpPr>
          <p:pic>
            <p:nvPicPr>
              <p:cNvPr id="210" name="Picture 209">
                <a:extLst>
                  <a:ext uri="{FF2B5EF4-FFF2-40B4-BE49-F238E27FC236}">
                    <a16:creationId xmlns:a16="http://schemas.microsoft.com/office/drawing/2014/main" id="{4A0D35A7-DC9B-450D-BC5E-802FE70457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08664" y="4782564"/>
                <a:ext cx="546564" cy="587597"/>
              </a:xfrm>
              <a:prstGeom prst="rect">
                <a:avLst/>
              </a:prstGeom>
            </p:spPr>
          </p:pic>
          <p:pic>
            <p:nvPicPr>
              <p:cNvPr id="211" name="Picture 210">
                <a:extLst>
                  <a:ext uri="{FF2B5EF4-FFF2-40B4-BE49-F238E27FC236}">
                    <a16:creationId xmlns:a16="http://schemas.microsoft.com/office/drawing/2014/main" id="{48169AD6-32AF-4FEA-80D2-AD82E82DB0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16244" y="4913052"/>
                <a:ext cx="546564" cy="587597"/>
              </a:xfrm>
              <a:prstGeom prst="rect">
                <a:avLst/>
              </a:prstGeom>
            </p:spPr>
          </p:pic>
          <p:pic>
            <p:nvPicPr>
              <p:cNvPr id="212" name="Picture 211">
                <a:extLst>
                  <a:ext uri="{FF2B5EF4-FFF2-40B4-BE49-F238E27FC236}">
                    <a16:creationId xmlns:a16="http://schemas.microsoft.com/office/drawing/2014/main" id="{464D3A68-9F5D-4F4D-9A5F-33B801A66F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29311" y="5029688"/>
                <a:ext cx="546564" cy="587598"/>
              </a:xfrm>
              <a:prstGeom prst="rect">
                <a:avLst/>
              </a:prstGeom>
            </p:spPr>
          </p:pic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B7739E26-54B1-4BDC-A676-9AC74F3333D0}"/>
                  </a:ext>
                </a:extLst>
              </p:cNvPr>
              <p:cNvCxnSpPr/>
              <p:nvPr/>
            </p:nvCxnSpPr>
            <p:spPr>
              <a:xfrm>
                <a:off x="1531934" y="5323487"/>
                <a:ext cx="381685" cy="41043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4" name="TextBox 213">
                <a:extLst>
                  <a:ext uri="{FF2B5EF4-FFF2-40B4-BE49-F238E27FC236}">
                    <a16:creationId xmlns:a16="http://schemas.microsoft.com/office/drawing/2014/main" id="{67568F00-168F-4525-BF63-2A3B76FD71EA}"/>
                  </a:ext>
                </a:extLst>
              </p:cNvPr>
              <p:cNvSpPr txBox="1"/>
              <p:nvPr/>
            </p:nvSpPr>
            <p:spPr>
              <a:xfrm rot="2813046">
                <a:off x="1390278" y="5442120"/>
                <a:ext cx="5533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/>
                  <a:t>Time</a:t>
                </a:r>
                <a:endParaRPr lang="en-AE" sz="1400" b="1" dirty="0"/>
              </a:p>
            </p:txBody>
          </p:sp>
          <p:sp>
            <p:nvSpPr>
              <p:cNvPr id="215" name="TextBox 214">
                <a:extLst>
                  <a:ext uri="{FF2B5EF4-FFF2-40B4-BE49-F238E27FC236}">
                    <a16:creationId xmlns:a16="http://schemas.microsoft.com/office/drawing/2014/main" id="{E5D44006-E930-4A4E-B46B-9AEC7C221F3D}"/>
                  </a:ext>
                </a:extLst>
              </p:cNvPr>
              <p:cNvSpPr txBox="1"/>
              <p:nvPr/>
            </p:nvSpPr>
            <p:spPr>
              <a:xfrm>
                <a:off x="1864260" y="5631137"/>
                <a:ext cx="68961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Rs-fMRI</a:t>
                </a:r>
                <a:endParaRPr lang="en-AE" sz="1200" b="1" dirty="0"/>
              </a:p>
            </p:txBody>
          </p:sp>
        </p:grp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8F85EC4C-8E4E-40B5-A76C-9C27D54BA731}"/>
                </a:ext>
              </a:extLst>
            </p:cNvPr>
            <p:cNvCxnSpPr>
              <a:cxnSpLocks/>
              <a:stCxn id="130" idx="3"/>
            </p:cNvCxnSpPr>
            <p:nvPr/>
          </p:nvCxnSpPr>
          <p:spPr>
            <a:xfrm>
              <a:off x="2264925" y="3164516"/>
              <a:ext cx="1019001" cy="118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BDE04D9D-A988-4B70-A1D8-C82CFD992CB0}"/>
                </a:ext>
              </a:extLst>
            </p:cNvPr>
            <p:cNvGrpSpPr/>
            <p:nvPr/>
          </p:nvGrpSpPr>
          <p:grpSpPr>
            <a:xfrm>
              <a:off x="1314678" y="2644453"/>
              <a:ext cx="1023824" cy="1121010"/>
              <a:chOff x="764905" y="5343460"/>
              <a:chExt cx="1023824" cy="1121010"/>
            </a:xfrm>
          </p:grpSpPr>
          <p:pic>
            <p:nvPicPr>
              <p:cNvPr id="128" name="Picture 127">
                <a:extLst>
                  <a:ext uri="{FF2B5EF4-FFF2-40B4-BE49-F238E27FC236}">
                    <a16:creationId xmlns:a16="http://schemas.microsoft.com/office/drawing/2014/main" id="{64BC14D5-C237-4C62-96E6-28E961814D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1450" y="5343460"/>
                <a:ext cx="542458" cy="587598"/>
              </a:xfrm>
              <a:prstGeom prst="rect">
                <a:avLst/>
              </a:prstGeom>
            </p:spPr>
          </p:pic>
          <p:pic>
            <p:nvPicPr>
              <p:cNvPr id="129" name="Picture 128">
                <a:extLst>
                  <a:ext uri="{FF2B5EF4-FFF2-40B4-BE49-F238E27FC236}">
                    <a16:creationId xmlns:a16="http://schemas.microsoft.com/office/drawing/2014/main" id="{396D469C-49ED-48D7-9230-F82F16FE9B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28884" y="5447800"/>
                <a:ext cx="542458" cy="587598"/>
              </a:xfrm>
              <a:prstGeom prst="rect">
                <a:avLst/>
              </a:prstGeom>
            </p:spPr>
          </p:pic>
          <p:pic>
            <p:nvPicPr>
              <p:cNvPr id="130" name="Picture 129">
                <a:extLst>
                  <a:ext uri="{FF2B5EF4-FFF2-40B4-BE49-F238E27FC236}">
                    <a16:creationId xmlns:a16="http://schemas.microsoft.com/office/drawing/2014/main" id="{6ABE5E53-5FFC-4630-BC7D-252C9CDA70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72694" y="5569724"/>
                <a:ext cx="542458" cy="587598"/>
              </a:xfrm>
              <a:prstGeom prst="rect">
                <a:avLst/>
              </a:prstGeom>
            </p:spPr>
          </p:pic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1867041E-08D5-45FA-9C31-A2DA9977C8CB}"/>
                  </a:ext>
                </a:extLst>
              </p:cNvPr>
              <p:cNvCxnSpPr/>
              <p:nvPr/>
            </p:nvCxnSpPr>
            <p:spPr>
              <a:xfrm>
                <a:off x="779014" y="5884773"/>
                <a:ext cx="381685" cy="41043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411D49E-BE49-48FE-8C79-43A22BB04911}"/>
                  </a:ext>
                </a:extLst>
              </p:cNvPr>
              <p:cNvSpPr txBox="1"/>
              <p:nvPr/>
            </p:nvSpPr>
            <p:spPr>
              <a:xfrm rot="2813046">
                <a:off x="642115" y="6003434"/>
                <a:ext cx="5533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/>
                  <a:t>Time</a:t>
                </a:r>
                <a:endParaRPr lang="en-AE" sz="1400" b="1" dirty="0"/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0B91D75-E463-476E-810F-E81E9F7C6B7C}"/>
                  </a:ext>
                </a:extLst>
              </p:cNvPr>
              <p:cNvSpPr txBox="1"/>
              <p:nvPr/>
            </p:nvSpPr>
            <p:spPr>
              <a:xfrm>
                <a:off x="1099117" y="6187471"/>
                <a:ext cx="68961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Rs-fMRI</a:t>
                </a:r>
                <a:endParaRPr lang="en-AE" sz="1200" b="1" dirty="0"/>
              </a:p>
            </p:txBody>
          </p:sp>
        </p:grpSp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370BC405-18E1-478A-A46A-5788C7DB73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253" r="35962"/>
            <a:stretch/>
          </p:blipFill>
          <p:spPr>
            <a:xfrm>
              <a:off x="504196" y="1512072"/>
              <a:ext cx="483394" cy="524791"/>
            </a:xfrm>
            <a:prstGeom prst="rect">
              <a:avLst/>
            </a:prstGeom>
          </p:spPr>
        </p:pic>
        <p:sp>
          <p:nvSpPr>
            <p:cNvPr id="127" name="Rectangle: Rounded Corners 126">
              <a:extLst>
                <a:ext uri="{FF2B5EF4-FFF2-40B4-BE49-F238E27FC236}">
                  <a16:creationId xmlns:a16="http://schemas.microsoft.com/office/drawing/2014/main" id="{92B4C77F-D004-4F3F-AE5A-D4DC16C86A62}"/>
                </a:ext>
              </a:extLst>
            </p:cNvPr>
            <p:cNvSpPr/>
            <p:nvPr/>
          </p:nvSpPr>
          <p:spPr>
            <a:xfrm>
              <a:off x="417503" y="1336580"/>
              <a:ext cx="689612" cy="1455557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048D763-E19A-4B66-AA4D-025DFCE19BF4}"/>
                </a:ext>
              </a:extLst>
            </p:cNvPr>
            <p:cNvSpPr txBox="1"/>
            <p:nvPr/>
          </p:nvSpPr>
          <p:spPr>
            <a:xfrm>
              <a:off x="456101" y="1313683"/>
              <a:ext cx="591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/>
                <a:t>AICHA</a:t>
              </a:r>
              <a:endParaRPr lang="en-AE" sz="1200" b="1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4938C66-6786-4E7F-9E33-4A86E3B46E59}"/>
                </a:ext>
              </a:extLst>
            </p:cNvPr>
            <p:cNvSpPr txBox="1"/>
            <p:nvPr/>
          </p:nvSpPr>
          <p:spPr>
            <a:xfrm>
              <a:off x="1393144" y="143022"/>
              <a:ext cx="8675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Subject 1</a:t>
              </a:r>
              <a:endParaRPr lang="en-AE" sz="1400" b="1" dirty="0"/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B5440D95-629B-4FAF-A85D-968E2AC45B72}"/>
                </a:ext>
              </a:extLst>
            </p:cNvPr>
            <p:cNvSpPr txBox="1"/>
            <p:nvPr/>
          </p:nvSpPr>
          <p:spPr>
            <a:xfrm>
              <a:off x="1397380" y="2340890"/>
              <a:ext cx="8675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Subject 2</a:t>
              </a:r>
              <a:endParaRPr lang="en-AE" sz="1400" b="1" dirty="0"/>
            </a:p>
          </p:txBody>
        </p:sp>
        <p:pic>
          <p:nvPicPr>
            <p:cNvPr id="301" name="Picture 300">
              <a:extLst>
                <a:ext uri="{FF2B5EF4-FFF2-40B4-BE49-F238E27FC236}">
                  <a16:creationId xmlns:a16="http://schemas.microsoft.com/office/drawing/2014/main" id="{8253D432-0E58-422C-8411-E5489517B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99" y="2214335"/>
              <a:ext cx="482868" cy="528586"/>
            </a:xfrm>
            <a:prstGeom prst="rect">
              <a:avLst/>
            </a:prstGeom>
          </p:spPr>
        </p:pic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CF5A2A00-AF6A-4231-AE3A-FBCC9CCF5F78}"/>
                </a:ext>
              </a:extLst>
            </p:cNvPr>
            <p:cNvSpPr txBox="1"/>
            <p:nvPr/>
          </p:nvSpPr>
          <p:spPr>
            <a:xfrm>
              <a:off x="536464" y="2013920"/>
              <a:ext cx="4363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/>
                <a:t>AAL</a:t>
              </a:r>
              <a:endParaRPr lang="en-AE" sz="1200" b="1" dirty="0"/>
            </a:p>
          </p:txBody>
        </p: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B5A17179-E19D-4C75-91D3-C422DBEA4468}"/>
                </a:ext>
              </a:extLst>
            </p:cNvPr>
            <p:cNvCxnSpPr>
              <a:cxnSpLocks/>
              <a:stCxn id="127" idx="3"/>
            </p:cNvCxnSpPr>
            <p:nvPr/>
          </p:nvCxnSpPr>
          <p:spPr>
            <a:xfrm>
              <a:off x="1107115" y="2064359"/>
              <a:ext cx="1574600" cy="1348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7" name="Straight Arrow Connector 316">
              <a:extLst>
                <a:ext uri="{FF2B5EF4-FFF2-40B4-BE49-F238E27FC236}">
                  <a16:creationId xmlns:a16="http://schemas.microsoft.com/office/drawing/2014/main" id="{49471021-2E12-45A9-A7BC-896932B20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715" y="993799"/>
              <a:ext cx="0" cy="108404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B7EDCFB1-EB3F-451F-8028-C49CE6DFFADA}"/>
                </a:ext>
              </a:extLst>
            </p:cNvPr>
            <p:cNvCxnSpPr>
              <a:cxnSpLocks/>
            </p:cNvCxnSpPr>
            <p:nvPr/>
          </p:nvCxnSpPr>
          <p:spPr>
            <a:xfrm>
              <a:off x="2681715" y="2077847"/>
              <a:ext cx="0" cy="108402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326" name="Picture 325">
              <a:extLst>
                <a:ext uri="{FF2B5EF4-FFF2-40B4-BE49-F238E27FC236}">
                  <a16:creationId xmlns:a16="http://schemas.microsoft.com/office/drawing/2014/main" id="{04C87356-75F4-41A2-81A1-15395E0A88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3936" y="2306916"/>
              <a:ext cx="3162855" cy="1709501"/>
            </a:xfrm>
            <a:prstGeom prst="rect">
              <a:avLst/>
            </a:prstGeom>
          </p:spPr>
        </p:pic>
        <p:pic>
          <p:nvPicPr>
            <p:cNvPr id="327" name="Picture 326">
              <a:extLst>
                <a:ext uri="{FF2B5EF4-FFF2-40B4-BE49-F238E27FC236}">
                  <a16:creationId xmlns:a16="http://schemas.microsoft.com/office/drawing/2014/main" id="{DCBCB8B0-147F-42E3-90AD-E021CAD4A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4547" y="145819"/>
              <a:ext cx="3163585" cy="1717141"/>
            </a:xfrm>
            <a:prstGeom prst="rect">
              <a:avLst/>
            </a:prstGeom>
          </p:spPr>
        </p:pic>
        <p:sp>
          <p:nvSpPr>
            <p:cNvPr id="328" name="Rectangle: Rounded Corners 327">
              <a:extLst>
                <a:ext uri="{FF2B5EF4-FFF2-40B4-BE49-F238E27FC236}">
                  <a16:creationId xmlns:a16="http://schemas.microsoft.com/office/drawing/2014/main" id="{179F2054-BD47-4BEC-8E38-14D97C4CA0C8}"/>
                </a:ext>
              </a:extLst>
            </p:cNvPr>
            <p:cNvSpPr/>
            <p:nvPr/>
          </p:nvSpPr>
          <p:spPr>
            <a:xfrm>
              <a:off x="3508617" y="209259"/>
              <a:ext cx="1186172" cy="1586189"/>
            </a:xfrm>
            <a:prstGeom prst="roundRect">
              <a:avLst/>
            </a:prstGeom>
            <a:noFill/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329" name="Rectangle: Rounded Corners 328">
              <a:extLst>
                <a:ext uri="{FF2B5EF4-FFF2-40B4-BE49-F238E27FC236}">
                  <a16:creationId xmlns:a16="http://schemas.microsoft.com/office/drawing/2014/main" id="{FD36448C-27CC-4EC6-9938-85C1C48D2BB1}"/>
                </a:ext>
              </a:extLst>
            </p:cNvPr>
            <p:cNvSpPr/>
            <p:nvPr/>
          </p:nvSpPr>
          <p:spPr>
            <a:xfrm>
              <a:off x="5204509" y="209259"/>
              <a:ext cx="636446" cy="1586189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330" name="TextBox 329">
              <a:extLst>
                <a:ext uri="{FF2B5EF4-FFF2-40B4-BE49-F238E27FC236}">
                  <a16:creationId xmlns:a16="http://schemas.microsoft.com/office/drawing/2014/main" id="{8A631AB8-4127-4843-A1FB-D16687B5C0EB}"/>
                </a:ext>
              </a:extLst>
            </p:cNvPr>
            <p:cNvSpPr txBox="1"/>
            <p:nvPr/>
          </p:nvSpPr>
          <p:spPr>
            <a:xfrm>
              <a:off x="4875229" y="878098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331" name="TextBox 330">
              <a:extLst>
                <a:ext uri="{FF2B5EF4-FFF2-40B4-BE49-F238E27FC236}">
                  <a16:creationId xmlns:a16="http://schemas.microsoft.com/office/drawing/2014/main" id="{12BA49E9-7E23-4810-B38D-6BFCDCE6F0DA}"/>
                </a:ext>
              </a:extLst>
            </p:cNvPr>
            <p:cNvSpPr txBox="1"/>
            <p:nvPr/>
          </p:nvSpPr>
          <p:spPr>
            <a:xfrm>
              <a:off x="4873845" y="726480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332" name="TextBox 331">
              <a:extLst>
                <a:ext uri="{FF2B5EF4-FFF2-40B4-BE49-F238E27FC236}">
                  <a16:creationId xmlns:a16="http://schemas.microsoft.com/office/drawing/2014/main" id="{257E662E-1EE2-42EB-9D9E-92100F00CECF}"/>
                </a:ext>
              </a:extLst>
            </p:cNvPr>
            <p:cNvSpPr txBox="1"/>
            <p:nvPr/>
          </p:nvSpPr>
          <p:spPr>
            <a:xfrm>
              <a:off x="4879935" y="1033789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333" name="TextBox 332">
              <a:extLst>
                <a:ext uri="{FF2B5EF4-FFF2-40B4-BE49-F238E27FC236}">
                  <a16:creationId xmlns:a16="http://schemas.microsoft.com/office/drawing/2014/main" id="{03AFCBAB-CDE2-420C-AFC1-9A04B7C9A29E}"/>
                </a:ext>
              </a:extLst>
            </p:cNvPr>
            <p:cNvSpPr txBox="1"/>
            <p:nvPr/>
          </p:nvSpPr>
          <p:spPr>
            <a:xfrm>
              <a:off x="2826740" y="437850"/>
              <a:ext cx="4716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ROI 1</a:t>
              </a:r>
              <a:endParaRPr lang="en-AE" sz="1000" b="1" dirty="0"/>
            </a:p>
          </p:txBody>
        </p:sp>
        <p:sp>
          <p:nvSpPr>
            <p:cNvPr id="334" name="TextBox 333">
              <a:extLst>
                <a:ext uri="{FF2B5EF4-FFF2-40B4-BE49-F238E27FC236}">
                  <a16:creationId xmlns:a16="http://schemas.microsoft.com/office/drawing/2014/main" id="{3D8A99DC-E7E5-466A-B1AD-5513CAF42C36}"/>
                </a:ext>
              </a:extLst>
            </p:cNvPr>
            <p:cNvSpPr txBox="1"/>
            <p:nvPr/>
          </p:nvSpPr>
          <p:spPr>
            <a:xfrm>
              <a:off x="2830045" y="749904"/>
              <a:ext cx="4716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ROI 2</a:t>
              </a:r>
              <a:endParaRPr lang="en-AE" sz="1000" b="1" dirty="0"/>
            </a:p>
          </p:txBody>
        </p:sp>
        <p:sp>
          <p:nvSpPr>
            <p:cNvPr id="335" name="TextBox 334">
              <a:extLst>
                <a:ext uri="{FF2B5EF4-FFF2-40B4-BE49-F238E27FC236}">
                  <a16:creationId xmlns:a16="http://schemas.microsoft.com/office/drawing/2014/main" id="{D6079768-FAD2-4E4A-9EBD-58F27EAE49D3}"/>
                </a:ext>
              </a:extLst>
            </p:cNvPr>
            <p:cNvSpPr txBox="1"/>
            <p:nvPr/>
          </p:nvSpPr>
          <p:spPr>
            <a:xfrm>
              <a:off x="2825520" y="1367904"/>
              <a:ext cx="4780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ROI R</a:t>
              </a:r>
              <a:endParaRPr lang="en-AE" sz="1000" b="1" dirty="0"/>
            </a:p>
          </p:txBody>
        </p:sp>
        <p:sp>
          <p:nvSpPr>
            <p:cNvPr id="336" name="Rectangle: Rounded Corners 335">
              <a:extLst>
                <a:ext uri="{FF2B5EF4-FFF2-40B4-BE49-F238E27FC236}">
                  <a16:creationId xmlns:a16="http://schemas.microsoft.com/office/drawing/2014/main" id="{D5CDE791-C64C-42C6-8827-A7D298E1B134}"/>
                </a:ext>
              </a:extLst>
            </p:cNvPr>
            <p:cNvSpPr/>
            <p:nvPr/>
          </p:nvSpPr>
          <p:spPr>
            <a:xfrm>
              <a:off x="6747375" y="50089"/>
              <a:ext cx="773723" cy="1855309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337" name="TextBox 336">
              <a:extLst>
                <a:ext uri="{FF2B5EF4-FFF2-40B4-BE49-F238E27FC236}">
                  <a16:creationId xmlns:a16="http://schemas.microsoft.com/office/drawing/2014/main" id="{4FDCEEC6-B643-43F4-B30B-085AEA77F4EC}"/>
                </a:ext>
              </a:extLst>
            </p:cNvPr>
            <p:cNvSpPr txBox="1"/>
            <p:nvPr/>
          </p:nvSpPr>
          <p:spPr>
            <a:xfrm rot="16200000">
              <a:off x="6281092" y="713873"/>
              <a:ext cx="173823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/>
                <a:t>1D-CNN-Transformer</a:t>
              </a:r>
            </a:p>
            <a:p>
              <a:pPr algn="ctr"/>
              <a:r>
                <a:rPr lang="en-US" sz="1400" b="1" dirty="0"/>
                <a:t>Encoder</a:t>
              </a:r>
              <a:endParaRPr lang="en-AE" sz="1400" b="1" dirty="0"/>
            </a:p>
          </p:txBody>
        </p:sp>
        <p:grpSp>
          <p:nvGrpSpPr>
            <p:cNvPr id="338" name="Group 337">
              <a:extLst>
                <a:ext uri="{FF2B5EF4-FFF2-40B4-BE49-F238E27FC236}">
                  <a16:creationId xmlns:a16="http://schemas.microsoft.com/office/drawing/2014/main" id="{8ADA9AF7-D7DD-4E4A-905D-649A5C65D4D9}"/>
                </a:ext>
              </a:extLst>
            </p:cNvPr>
            <p:cNvGrpSpPr/>
            <p:nvPr/>
          </p:nvGrpSpPr>
          <p:grpSpPr>
            <a:xfrm>
              <a:off x="7896610" y="480618"/>
              <a:ext cx="634457" cy="396721"/>
              <a:chOff x="6736453" y="1021146"/>
              <a:chExt cx="773723" cy="468378"/>
            </a:xfrm>
          </p:grpSpPr>
          <p:sp>
            <p:nvSpPr>
              <p:cNvPr id="339" name="Rectangle: Rounded Corners 338">
                <a:extLst>
                  <a:ext uri="{FF2B5EF4-FFF2-40B4-BE49-F238E27FC236}">
                    <a16:creationId xmlns:a16="http://schemas.microsoft.com/office/drawing/2014/main" id="{7E197C0E-DDDD-4822-98C6-CE51EAD37873}"/>
                  </a:ext>
                </a:extLst>
              </p:cNvPr>
              <p:cNvSpPr/>
              <p:nvPr/>
            </p:nvSpPr>
            <p:spPr>
              <a:xfrm>
                <a:off x="6736453" y="1021146"/>
                <a:ext cx="773723" cy="468378"/>
              </a:xfrm>
              <a:prstGeom prst="roundRect">
                <a:avLst/>
              </a:prstGeom>
              <a:solidFill>
                <a:srgbClr val="FF0000">
                  <a:alpha val="17000"/>
                </a:srgb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grpSp>
            <p:nvGrpSpPr>
              <p:cNvPr id="340" name="Group 339">
                <a:extLst>
                  <a:ext uri="{FF2B5EF4-FFF2-40B4-BE49-F238E27FC236}">
                    <a16:creationId xmlns:a16="http://schemas.microsoft.com/office/drawing/2014/main" id="{CCB2F566-914B-4602-8430-7405A6498058}"/>
                  </a:ext>
                </a:extLst>
              </p:cNvPr>
              <p:cNvGrpSpPr/>
              <p:nvPr/>
            </p:nvGrpSpPr>
            <p:grpSpPr>
              <a:xfrm>
                <a:off x="6837563" y="1077880"/>
                <a:ext cx="571501" cy="102195"/>
                <a:chOff x="7516893" y="1717330"/>
                <a:chExt cx="571501" cy="102195"/>
              </a:xfrm>
            </p:grpSpPr>
            <p:sp>
              <p:nvSpPr>
                <p:cNvPr id="353" name="Rectangle 352">
                  <a:extLst>
                    <a:ext uri="{FF2B5EF4-FFF2-40B4-BE49-F238E27FC236}">
                      <a16:creationId xmlns:a16="http://schemas.microsoft.com/office/drawing/2014/main" id="{D5DDA1F7-5BA6-4801-8C49-071C4CF42465}"/>
                    </a:ext>
                  </a:extLst>
                </p:cNvPr>
                <p:cNvSpPr/>
                <p:nvPr/>
              </p:nvSpPr>
              <p:spPr>
                <a:xfrm>
                  <a:off x="7745494" y="1717330"/>
                  <a:ext cx="114300" cy="101845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354" name="Rectangle 353">
                  <a:extLst>
                    <a:ext uri="{FF2B5EF4-FFF2-40B4-BE49-F238E27FC236}">
                      <a16:creationId xmlns:a16="http://schemas.microsoft.com/office/drawing/2014/main" id="{54CE576E-3B52-4B0D-BFF6-751B93BEA31E}"/>
                    </a:ext>
                  </a:extLst>
                </p:cNvPr>
                <p:cNvSpPr/>
                <p:nvPr/>
              </p:nvSpPr>
              <p:spPr>
                <a:xfrm>
                  <a:off x="7516893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55" name="Rectangle 354">
                  <a:extLst>
                    <a:ext uri="{FF2B5EF4-FFF2-40B4-BE49-F238E27FC236}">
                      <a16:creationId xmlns:a16="http://schemas.microsoft.com/office/drawing/2014/main" id="{0EF85493-38E1-4219-9069-83C91AF72108}"/>
                    </a:ext>
                  </a:extLst>
                </p:cNvPr>
                <p:cNvSpPr/>
                <p:nvPr/>
              </p:nvSpPr>
              <p:spPr>
                <a:xfrm>
                  <a:off x="7631194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56" name="Rectangle 355">
                  <a:extLst>
                    <a:ext uri="{FF2B5EF4-FFF2-40B4-BE49-F238E27FC236}">
                      <a16:creationId xmlns:a16="http://schemas.microsoft.com/office/drawing/2014/main" id="{928A9157-757B-4444-BC4B-3D6F9EFCB471}"/>
                    </a:ext>
                  </a:extLst>
                </p:cNvPr>
                <p:cNvSpPr/>
                <p:nvPr/>
              </p:nvSpPr>
              <p:spPr>
                <a:xfrm>
                  <a:off x="78597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57" name="Rectangle 356">
                  <a:extLst>
                    <a:ext uri="{FF2B5EF4-FFF2-40B4-BE49-F238E27FC236}">
                      <a16:creationId xmlns:a16="http://schemas.microsoft.com/office/drawing/2014/main" id="{5D8D258B-962A-4ED1-A119-704DB5A09418}"/>
                    </a:ext>
                  </a:extLst>
                </p:cNvPr>
                <p:cNvSpPr/>
                <p:nvPr/>
              </p:nvSpPr>
              <p:spPr>
                <a:xfrm>
                  <a:off x="79740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  <p:grpSp>
            <p:nvGrpSpPr>
              <p:cNvPr id="341" name="Group 340">
                <a:extLst>
                  <a:ext uri="{FF2B5EF4-FFF2-40B4-BE49-F238E27FC236}">
                    <a16:creationId xmlns:a16="http://schemas.microsoft.com/office/drawing/2014/main" id="{F1C68E60-A205-4DC4-B94F-8E140D208066}"/>
                  </a:ext>
                </a:extLst>
              </p:cNvPr>
              <p:cNvGrpSpPr/>
              <p:nvPr/>
            </p:nvGrpSpPr>
            <p:grpSpPr>
              <a:xfrm>
                <a:off x="6837563" y="1214239"/>
                <a:ext cx="571501" cy="98581"/>
                <a:chOff x="7459743" y="2201737"/>
                <a:chExt cx="571501" cy="102195"/>
              </a:xfrm>
            </p:grpSpPr>
            <p:sp>
              <p:nvSpPr>
                <p:cNvPr id="348" name="Rectangle 347">
                  <a:extLst>
                    <a:ext uri="{FF2B5EF4-FFF2-40B4-BE49-F238E27FC236}">
                      <a16:creationId xmlns:a16="http://schemas.microsoft.com/office/drawing/2014/main" id="{EA327AEC-C6B3-442C-ADF6-248C9F567E9C}"/>
                    </a:ext>
                  </a:extLst>
                </p:cNvPr>
                <p:cNvSpPr/>
                <p:nvPr/>
              </p:nvSpPr>
              <p:spPr>
                <a:xfrm>
                  <a:off x="76883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49" name="Rectangle 348">
                  <a:extLst>
                    <a:ext uri="{FF2B5EF4-FFF2-40B4-BE49-F238E27FC236}">
                      <a16:creationId xmlns:a16="http://schemas.microsoft.com/office/drawing/2014/main" id="{FA15EEA4-6F40-4CD4-89F0-E9DD940E5516}"/>
                    </a:ext>
                  </a:extLst>
                </p:cNvPr>
                <p:cNvSpPr/>
                <p:nvPr/>
              </p:nvSpPr>
              <p:spPr>
                <a:xfrm>
                  <a:off x="7459743" y="2202086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50" name="Rectangle 349">
                  <a:extLst>
                    <a:ext uri="{FF2B5EF4-FFF2-40B4-BE49-F238E27FC236}">
                      <a16:creationId xmlns:a16="http://schemas.microsoft.com/office/drawing/2014/main" id="{31EDC386-D64F-4983-A3BE-3B30C1743706}"/>
                    </a:ext>
                  </a:extLst>
                </p:cNvPr>
                <p:cNvSpPr/>
                <p:nvPr/>
              </p:nvSpPr>
              <p:spPr>
                <a:xfrm>
                  <a:off x="7574044" y="2202086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51" name="Rectangle 350">
                  <a:extLst>
                    <a:ext uri="{FF2B5EF4-FFF2-40B4-BE49-F238E27FC236}">
                      <a16:creationId xmlns:a16="http://schemas.microsoft.com/office/drawing/2014/main" id="{24620167-100B-41AB-8A53-DF35FA08BB87}"/>
                    </a:ext>
                  </a:extLst>
                </p:cNvPr>
                <p:cNvSpPr/>
                <p:nvPr/>
              </p:nvSpPr>
              <p:spPr>
                <a:xfrm>
                  <a:off x="78026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52" name="Rectangle 351">
                  <a:extLst>
                    <a:ext uri="{FF2B5EF4-FFF2-40B4-BE49-F238E27FC236}">
                      <a16:creationId xmlns:a16="http://schemas.microsoft.com/office/drawing/2014/main" id="{3F2F820D-EF8A-4D7A-ABDE-24BA5B848DCD}"/>
                    </a:ext>
                  </a:extLst>
                </p:cNvPr>
                <p:cNvSpPr/>
                <p:nvPr/>
              </p:nvSpPr>
              <p:spPr>
                <a:xfrm>
                  <a:off x="79169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  <p:grpSp>
            <p:nvGrpSpPr>
              <p:cNvPr id="342" name="Group 341">
                <a:extLst>
                  <a:ext uri="{FF2B5EF4-FFF2-40B4-BE49-F238E27FC236}">
                    <a16:creationId xmlns:a16="http://schemas.microsoft.com/office/drawing/2014/main" id="{FDA744CB-632F-44F3-82ED-AD0ED5B1C55D}"/>
                  </a:ext>
                </a:extLst>
              </p:cNvPr>
              <p:cNvGrpSpPr/>
              <p:nvPr/>
            </p:nvGrpSpPr>
            <p:grpSpPr>
              <a:xfrm>
                <a:off x="6837563" y="1350249"/>
                <a:ext cx="571501" cy="102195"/>
                <a:chOff x="7516893" y="1717330"/>
                <a:chExt cx="571501" cy="102195"/>
              </a:xfrm>
            </p:grpSpPr>
            <p:sp>
              <p:nvSpPr>
                <p:cNvPr id="343" name="Rectangle 342">
                  <a:extLst>
                    <a:ext uri="{FF2B5EF4-FFF2-40B4-BE49-F238E27FC236}">
                      <a16:creationId xmlns:a16="http://schemas.microsoft.com/office/drawing/2014/main" id="{54454D2B-F52D-44D1-9D87-3BE5FE0BFE42}"/>
                    </a:ext>
                  </a:extLst>
                </p:cNvPr>
                <p:cNvSpPr/>
                <p:nvPr/>
              </p:nvSpPr>
              <p:spPr>
                <a:xfrm>
                  <a:off x="77454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44" name="Rectangle 343">
                  <a:extLst>
                    <a:ext uri="{FF2B5EF4-FFF2-40B4-BE49-F238E27FC236}">
                      <a16:creationId xmlns:a16="http://schemas.microsoft.com/office/drawing/2014/main" id="{97D3DBB6-1689-4E44-8F9D-C67DDDD8CA63}"/>
                    </a:ext>
                  </a:extLst>
                </p:cNvPr>
                <p:cNvSpPr/>
                <p:nvPr/>
              </p:nvSpPr>
              <p:spPr>
                <a:xfrm>
                  <a:off x="7516893" y="1717679"/>
                  <a:ext cx="114300" cy="101846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45" name="Rectangle 344">
                  <a:extLst>
                    <a:ext uri="{FF2B5EF4-FFF2-40B4-BE49-F238E27FC236}">
                      <a16:creationId xmlns:a16="http://schemas.microsoft.com/office/drawing/2014/main" id="{B19587E6-1AB0-41B2-8673-1F3DBA2C324B}"/>
                    </a:ext>
                  </a:extLst>
                </p:cNvPr>
                <p:cNvSpPr/>
                <p:nvPr/>
              </p:nvSpPr>
              <p:spPr>
                <a:xfrm>
                  <a:off x="7631194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46" name="Rectangle 345">
                  <a:extLst>
                    <a:ext uri="{FF2B5EF4-FFF2-40B4-BE49-F238E27FC236}">
                      <a16:creationId xmlns:a16="http://schemas.microsoft.com/office/drawing/2014/main" id="{034848B1-C3D7-4DCE-9E1E-73A7A8587280}"/>
                    </a:ext>
                  </a:extLst>
                </p:cNvPr>
                <p:cNvSpPr/>
                <p:nvPr/>
              </p:nvSpPr>
              <p:spPr>
                <a:xfrm>
                  <a:off x="78597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47" name="Rectangle 346">
                  <a:extLst>
                    <a:ext uri="{FF2B5EF4-FFF2-40B4-BE49-F238E27FC236}">
                      <a16:creationId xmlns:a16="http://schemas.microsoft.com/office/drawing/2014/main" id="{F0FA600B-2EA2-4444-A3D9-A252EFE8AC98}"/>
                    </a:ext>
                  </a:extLst>
                </p:cNvPr>
                <p:cNvSpPr/>
                <p:nvPr/>
              </p:nvSpPr>
              <p:spPr>
                <a:xfrm>
                  <a:off x="79740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</p:grpSp>
        <p:cxnSp>
          <p:nvCxnSpPr>
            <p:cNvPr id="358" name="Straight Arrow Connector 357">
              <a:extLst>
                <a:ext uri="{FF2B5EF4-FFF2-40B4-BE49-F238E27FC236}">
                  <a16:creationId xmlns:a16="http://schemas.microsoft.com/office/drawing/2014/main" id="{15BDEF5B-3B54-43BB-A8F7-4246BF5A7182}"/>
                </a:ext>
              </a:extLst>
            </p:cNvPr>
            <p:cNvCxnSpPr>
              <a:cxnSpLocks/>
              <a:endCxn id="339" idx="1"/>
            </p:cNvCxnSpPr>
            <p:nvPr/>
          </p:nvCxnSpPr>
          <p:spPr>
            <a:xfrm>
              <a:off x="7532658" y="678979"/>
              <a:ext cx="36395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59" name="Group 358">
              <a:extLst>
                <a:ext uri="{FF2B5EF4-FFF2-40B4-BE49-F238E27FC236}">
                  <a16:creationId xmlns:a16="http://schemas.microsoft.com/office/drawing/2014/main" id="{D19DF93D-86AF-4514-9CB8-3E26E9C642FE}"/>
                </a:ext>
              </a:extLst>
            </p:cNvPr>
            <p:cNvGrpSpPr/>
            <p:nvPr/>
          </p:nvGrpSpPr>
          <p:grpSpPr>
            <a:xfrm>
              <a:off x="7896610" y="1086550"/>
              <a:ext cx="639069" cy="395277"/>
              <a:chOff x="6736453" y="1547358"/>
              <a:chExt cx="773723" cy="468378"/>
            </a:xfrm>
          </p:grpSpPr>
          <p:sp>
            <p:nvSpPr>
              <p:cNvPr id="360" name="Rectangle: Rounded Corners 359">
                <a:extLst>
                  <a:ext uri="{FF2B5EF4-FFF2-40B4-BE49-F238E27FC236}">
                    <a16:creationId xmlns:a16="http://schemas.microsoft.com/office/drawing/2014/main" id="{70BFC0E3-A911-40DC-8B8C-4CA9E330230C}"/>
                  </a:ext>
                </a:extLst>
              </p:cNvPr>
              <p:cNvSpPr/>
              <p:nvPr/>
            </p:nvSpPr>
            <p:spPr>
              <a:xfrm>
                <a:off x="6736453" y="1547358"/>
                <a:ext cx="773723" cy="468378"/>
              </a:xfrm>
              <a:prstGeom prst="roundRect">
                <a:avLst/>
              </a:prstGeom>
              <a:solidFill>
                <a:srgbClr val="92D050">
                  <a:alpha val="17000"/>
                </a:srgbClr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grpSp>
            <p:nvGrpSpPr>
              <p:cNvPr id="361" name="Group 360">
                <a:extLst>
                  <a:ext uri="{FF2B5EF4-FFF2-40B4-BE49-F238E27FC236}">
                    <a16:creationId xmlns:a16="http://schemas.microsoft.com/office/drawing/2014/main" id="{856706E8-D9DC-401B-8674-D6D8702EF41B}"/>
                  </a:ext>
                </a:extLst>
              </p:cNvPr>
              <p:cNvGrpSpPr/>
              <p:nvPr/>
            </p:nvGrpSpPr>
            <p:grpSpPr>
              <a:xfrm>
                <a:off x="6837563" y="1604092"/>
                <a:ext cx="571501" cy="102195"/>
                <a:chOff x="7516893" y="1717330"/>
                <a:chExt cx="571501" cy="102195"/>
              </a:xfrm>
            </p:grpSpPr>
            <p:sp>
              <p:nvSpPr>
                <p:cNvPr id="374" name="Rectangle 373">
                  <a:extLst>
                    <a:ext uri="{FF2B5EF4-FFF2-40B4-BE49-F238E27FC236}">
                      <a16:creationId xmlns:a16="http://schemas.microsoft.com/office/drawing/2014/main" id="{0511DC2B-15E1-41BC-8449-0352613E0BEC}"/>
                    </a:ext>
                  </a:extLst>
                </p:cNvPr>
                <p:cNvSpPr/>
                <p:nvPr/>
              </p:nvSpPr>
              <p:spPr>
                <a:xfrm>
                  <a:off x="77454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375" name="Rectangle 374">
                  <a:extLst>
                    <a:ext uri="{FF2B5EF4-FFF2-40B4-BE49-F238E27FC236}">
                      <a16:creationId xmlns:a16="http://schemas.microsoft.com/office/drawing/2014/main" id="{16BA2C28-E289-45B4-AEA9-A1B003318B44}"/>
                    </a:ext>
                  </a:extLst>
                </p:cNvPr>
                <p:cNvSpPr/>
                <p:nvPr/>
              </p:nvSpPr>
              <p:spPr>
                <a:xfrm>
                  <a:off x="7516893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76" name="Rectangle 375">
                  <a:extLst>
                    <a:ext uri="{FF2B5EF4-FFF2-40B4-BE49-F238E27FC236}">
                      <a16:creationId xmlns:a16="http://schemas.microsoft.com/office/drawing/2014/main" id="{A306D216-3035-4738-8BAD-673A6153D00F}"/>
                    </a:ext>
                  </a:extLst>
                </p:cNvPr>
                <p:cNvSpPr/>
                <p:nvPr/>
              </p:nvSpPr>
              <p:spPr>
                <a:xfrm>
                  <a:off x="7631194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377" name="Rectangle 376">
                  <a:extLst>
                    <a:ext uri="{FF2B5EF4-FFF2-40B4-BE49-F238E27FC236}">
                      <a16:creationId xmlns:a16="http://schemas.microsoft.com/office/drawing/2014/main" id="{04D9C613-1E15-44B1-A6D4-9C2411AC99E4}"/>
                    </a:ext>
                  </a:extLst>
                </p:cNvPr>
                <p:cNvSpPr/>
                <p:nvPr/>
              </p:nvSpPr>
              <p:spPr>
                <a:xfrm>
                  <a:off x="78597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78" name="Rectangle 377">
                  <a:extLst>
                    <a:ext uri="{FF2B5EF4-FFF2-40B4-BE49-F238E27FC236}">
                      <a16:creationId xmlns:a16="http://schemas.microsoft.com/office/drawing/2014/main" id="{846BCD19-ADDD-45C8-A048-04F9D5BE896E}"/>
                    </a:ext>
                  </a:extLst>
                </p:cNvPr>
                <p:cNvSpPr/>
                <p:nvPr/>
              </p:nvSpPr>
              <p:spPr>
                <a:xfrm>
                  <a:off x="79740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  <p:grpSp>
            <p:nvGrpSpPr>
              <p:cNvPr id="362" name="Group 361">
                <a:extLst>
                  <a:ext uri="{FF2B5EF4-FFF2-40B4-BE49-F238E27FC236}">
                    <a16:creationId xmlns:a16="http://schemas.microsoft.com/office/drawing/2014/main" id="{4801695B-32DD-4627-8A07-FEEA9F8CB403}"/>
                  </a:ext>
                </a:extLst>
              </p:cNvPr>
              <p:cNvGrpSpPr/>
              <p:nvPr/>
            </p:nvGrpSpPr>
            <p:grpSpPr>
              <a:xfrm>
                <a:off x="6837563" y="1740451"/>
                <a:ext cx="571501" cy="98581"/>
                <a:chOff x="7459743" y="2201737"/>
                <a:chExt cx="571501" cy="102195"/>
              </a:xfrm>
            </p:grpSpPr>
            <p:sp>
              <p:nvSpPr>
                <p:cNvPr id="369" name="Rectangle 368">
                  <a:extLst>
                    <a:ext uri="{FF2B5EF4-FFF2-40B4-BE49-F238E27FC236}">
                      <a16:creationId xmlns:a16="http://schemas.microsoft.com/office/drawing/2014/main" id="{48C8661B-E1E8-43E5-BF9D-D8BF66623197}"/>
                    </a:ext>
                  </a:extLst>
                </p:cNvPr>
                <p:cNvSpPr/>
                <p:nvPr/>
              </p:nvSpPr>
              <p:spPr>
                <a:xfrm>
                  <a:off x="76883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370" name="Rectangle 369">
                  <a:extLst>
                    <a:ext uri="{FF2B5EF4-FFF2-40B4-BE49-F238E27FC236}">
                      <a16:creationId xmlns:a16="http://schemas.microsoft.com/office/drawing/2014/main" id="{A20C540C-CACC-4C24-A3F5-31291E92F272}"/>
                    </a:ext>
                  </a:extLst>
                </p:cNvPr>
                <p:cNvSpPr/>
                <p:nvPr/>
              </p:nvSpPr>
              <p:spPr>
                <a:xfrm>
                  <a:off x="7459743" y="2202086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371" name="Rectangle 370">
                  <a:extLst>
                    <a:ext uri="{FF2B5EF4-FFF2-40B4-BE49-F238E27FC236}">
                      <a16:creationId xmlns:a16="http://schemas.microsoft.com/office/drawing/2014/main" id="{934193BB-963B-432E-AD95-677C00DFAFE4}"/>
                    </a:ext>
                  </a:extLst>
                </p:cNvPr>
                <p:cNvSpPr/>
                <p:nvPr/>
              </p:nvSpPr>
              <p:spPr>
                <a:xfrm>
                  <a:off x="7574044" y="2202086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72" name="Rectangle 371">
                  <a:extLst>
                    <a:ext uri="{FF2B5EF4-FFF2-40B4-BE49-F238E27FC236}">
                      <a16:creationId xmlns:a16="http://schemas.microsoft.com/office/drawing/2014/main" id="{CDA0C03F-5FE6-4EFF-8D20-D931DFD98BA7}"/>
                    </a:ext>
                  </a:extLst>
                </p:cNvPr>
                <p:cNvSpPr/>
                <p:nvPr/>
              </p:nvSpPr>
              <p:spPr>
                <a:xfrm>
                  <a:off x="78026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373" name="Rectangle 372">
                  <a:extLst>
                    <a:ext uri="{FF2B5EF4-FFF2-40B4-BE49-F238E27FC236}">
                      <a16:creationId xmlns:a16="http://schemas.microsoft.com/office/drawing/2014/main" id="{EF1D6C4A-765F-408D-A84A-350412E365FB}"/>
                    </a:ext>
                  </a:extLst>
                </p:cNvPr>
                <p:cNvSpPr/>
                <p:nvPr/>
              </p:nvSpPr>
              <p:spPr>
                <a:xfrm>
                  <a:off x="79169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  <p:grpSp>
            <p:nvGrpSpPr>
              <p:cNvPr id="363" name="Group 362">
                <a:extLst>
                  <a:ext uri="{FF2B5EF4-FFF2-40B4-BE49-F238E27FC236}">
                    <a16:creationId xmlns:a16="http://schemas.microsoft.com/office/drawing/2014/main" id="{0A1BC2FE-2BB2-4149-BD90-7E41FBBE2A60}"/>
                  </a:ext>
                </a:extLst>
              </p:cNvPr>
              <p:cNvGrpSpPr/>
              <p:nvPr/>
            </p:nvGrpSpPr>
            <p:grpSpPr>
              <a:xfrm>
                <a:off x="6837563" y="1876461"/>
                <a:ext cx="571501" cy="102195"/>
                <a:chOff x="7516893" y="1717330"/>
                <a:chExt cx="571501" cy="102195"/>
              </a:xfrm>
            </p:grpSpPr>
            <p:sp>
              <p:nvSpPr>
                <p:cNvPr id="364" name="Rectangle 363">
                  <a:extLst>
                    <a:ext uri="{FF2B5EF4-FFF2-40B4-BE49-F238E27FC236}">
                      <a16:creationId xmlns:a16="http://schemas.microsoft.com/office/drawing/2014/main" id="{29E830DC-8B4B-410B-BCAD-C1C9AA72E6EF}"/>
                    </a:ext>
                  </a:extLst>
                </p:cNvPr>
                <p:cNvSpPr/>
                <p:nvPr/>
              </p:nvSpPr>
              <p:spPr>
                <a:xfrm>
                  <a:off x="77454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65" name="Rectangle 364">
                  <a:extLst>
                    <a:ext uri="{FF2B5EF4-FFF2-40B4-BE49-F238E27FC236}">
                      <a16:creationId xmlns:a16="http://schemas.microsoft.com/office/drawing/2014/main" id="{B75A8517-608C-4518-854B-90E8D494B59B}"/>
                    </a:ext>
                  </a:extLst>
                </p:cNvPr>
                <p:cNvSpPr/>
                <p:nvPr/>
              </p:nvSpPr>
              <p:spPr>
                <a:xfrm>
                  <a:off x="7516893" y="1717679"/>
                  <a:ext cx="114300" cy="101846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66" name="Rectangle 365">
                  <a:extLst>
                    <a:ext uri="{FF2B5EF4-FFF2-40B4-BE49-F238E27FC236}">
                      <a16:creationId xmlns:a16="http://schemas.microsoft.com/office/drawing/2014/main" id="{B1851909-FA83-41C9-ACD3-565CA4419ABF}"/>
                    </a:ext>
                  </a:extLst>
                </p:cNvPr>
                <p:cNvSpPr/>
                <p:nvPr/>
              </p:nvSpPr>
              <p:spPr>
                <a:xfrm>
                  <a:off x="7631194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67" name="Rectangle 366">
                  <a:extLst>
                    <a:ext uri="{FF2B5EF4-FFF2-40B4-BE49-F238E27FC236}">
                      <a16:creationId xmlns:a16="http://schemas.microsoft.com/office/drawing/2014/main" id="{4425BA75-77B5-4B35-A86C-8DC1224AE28D}"/>
                    </a:ext>
                  </a:extLst>
                </p:cNvPr>
                <p:cNvSpPr/>
                <p:nvPr/>
              </p:nvSpPr>
              <p:spPr>
                <a:xfrm>
                  <a:off x="78597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68" name="Rectangle 367">
                  <a:extLst>
                    <a:ext uri="{FF2B5EF4-FFF2-40B4-BE49-F238E27FC236}">
                      <a16:creationId xmlns:a16="http://schemas.microsoft.com/office/drawing/2014/main" id="{349F7138-0F2C-4AFF-8994-A132BF0445D8}"/>
                    </a:ext>
                  </a:extLst>
                </p:cNvPr>
                <p:cNvSpPr/>
                <p:nvPr/>
              </p:nvSpPr>
              <p:spPr>
                <a:xfrm>
                  <a:off x="79740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</p:grpSp>
        <p:cxnSp>
          <p:nvCxnSpPr>
            <p:cNvPr id="379" name="Straight Arrow Connector 378">
              <a:extLst>
                <a:ext uri="{FF2B5EF4-FFF2-40B4-BE49-F238E27FC236}">
                  <a16:creationId xmlns:a16="http://schemas.microsoft.com/office/drawing/2014/main" id="{9CF1D9A3-89EE-4A18-957D-5616CA437E00}"/>
                </a:ext>
              </a:extLst>
            </p:cNvPr>
            <p:cNvCxnSpPr>
              <a:cxnSpLocks/>
              <a:endCxn id="360" idx="1"/>
            </p:cNvCxnSpPr>
            <p:nvPr/>
          </p:nvCxnSpPr>
          <p:spPr>
            <a:xfrm>
              <a:off x="7527970" y="1284189"/>
              <a:ext cx="36864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0" name="Straight Arrow Connector 379">
              <a:extLst>
                <a:ext uri="{FF2B5EF4-FFF2-40B4-BE49-F238E27FC236}">
                  <a16:creationId xmlns:a16="http://schemas.microsoft.com/office/drawing/2014/main" id="{DAE47945-3182-4B14-B525-9E0DAEA12DF6}"/>
                </a:ext>
              </a:extLst>
            </p:cNvPr>
            <p:cNvCxnSpPr>
              <a:cxnSpLocks/>
              <a:stCxn id="339" idx="3"/>
              <a:endCxn id="389" idx="1"/>
            </p:cNvCxnSpPr>
            <p:nvPr/>
          </p:nvCxnSpPr>
          <p:spPr>
            <a:xfrm flipV="1">
              <a:off x="8531067" y="671060"/>
              <a:ext cx="464175" cy="791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1" name="TextBox 380">
              <a:extLst>
                <a:ext uri="{FF2B5EF4-FFF2-40B4-BE49-F238E27FC236}">
                  <a16:creationId xmlns:a16="http://schemas.microsoft.com/office/drawing/2014/main" id="{EC28688A-459B-4B06-B129-C9A1AE511D6B}"/>
                </a:ext>
              </a:extLst>
            </p:cNvPr>
            <p:cNvSpPr txBox="1"/>
            <p:nvPr/>
          </p:nvSpPr>
          <p:spPr>
            <a:xfrm>
              <a:off x="8582867" y="106743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CS</a:t>
              </a:r>
              <a:endParaRPr lang="en-AE" sz="1200" b="1" dirty="0"/>
            </a:p>
          </p:txBody>
        </p:sp>
        <p:cxnSp>
          <p:nvCxnSpPr>
            <p:cNvPr id="382" name="Straight Arrow Connector 381">
              <a:extLst>
                <a:ext uri="{FF2B5EF4-FFF2-40B4-BE49-F238E27FC236}">
                  <a16:creationId xmlns:a16="http://schemas.microsoft.com/office/drawing/2014/main" id="{D2330C37-9E44-46D9-A271-86D900DAA71A}"/>
                </a:ext>
              </a:extLst>
            </p:cNvPr>
            <p:cNvCxnSpPr>
              <a:cxnSpLocks/>
              <a:stCxn id="360" idx="3"/>
              <a:endCxn id="392" idx="1"/>
            </p:cNvCxnSpPr>
            <p:nvPr/>
          </p:nvCxnSpPr>
          <p:spPr>
            <a:xfrm flipV="1">
              <a:off x="8535679" y="1280446"/>
              <a:ext cx="463410" cy="374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id="{415E30B8-8587-4D61-AC83-D3F0168E7C39}"/>
                </a:ext>
              </a:extLst>
            </p:cNvPr>
            <p:cNvSpPr txBox="1"/>
            <p:nvPr/>
          </p:nvSpPr>
          <p:spPr>
            <a:xfrm>
              <a:off x="8565261" y="455998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CS</a:t>
              </a:r>
              <a:endParaRPr lang="en-AE" sz="1200" b="1" dirty="0"/>
            </a:p>
          </p:txBody>
        </p:sp>
        <p:cxnSp>
          <p:nvCxnSpPr>
            <p:cNvPr id="384" name="Connector: Curved 383">
              <a:extLst>
                <a:ext uri="{FF2B5EF4-FFF2-40B4-BE49-F238E27FC236}">
                  <a16:creationId xmlns:a16="http://schemas.microsoft.com/office/drawing/2014/main" id="{6AA3D695-9D07-4EE8-A381-22B62EC7F552}"/>
                </a:ext>
              </a:extLst>
            </p:cNvPr>
            <p:cNvCxnSpPr>
              <a:cxnSpLocks/>
              <a:stCxn id="389" idx="3"/>
              <a:endCxn id="392" idx="3"/>
            </p:cNvCxnSpPr>
            <p:nvPr/>
          </p:nvCxnSpPr>
          <p:spPr>
            <a:xfrm>
              <a:off x="9624903" y="671060"/>
              <a:ext cx="7483" cy="609386"/>
            </a:xfrm>
            <a:prstGeom prst="curvedConnector3">
              <a:avLst>
                <a:gd name="adj1" fmla="val 3154924"/>
              </a:avLst>
            </a:prstGeom>
            <a:ln w="19050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3795754E-7F5F-40F7-94F4-E7E5CA3C3259}"/>
                </a:ext>
              </a:extLst>
            </p:cNvPr>
            <p:cNvSpPr txBox="1"/>
            <p:nvPr/>
          </p:nvSpPr>
          <p:spPr>
            <a:xfrm>
              <a:off x="10788714" y="1770215"/>
              <a:ext cx="75373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b="1" dirty="0">
                  <a:solidFill>
                    <a:schemeClr val="accent1"/>
                  </a:solidFill>
                </a:rPr>
                <a:t>Maximize</a:t>
              </a:r>
              <a:endParaRPr lang="en-AE" sz="1100" b="1" dirty="0">
                <a:solidFill>
                  <a:schemeClr val="accent1"/>
                </a:solidFill>
              </a:endParaRPr>
            </a:p>
          </p:txBody>
        </p:sp>
        <p:cxnSp>
          <p:nvCxnSpPr>
            <p:cNvPr id="386" name="Straight Arrow Connector 385">
              <a:extLst>
                <a:ext uri="{FF2B5EF4-FFF2-40B4-BE49-F238E27FC236}">
                  <a16:creationId xmlns:a16="http://schemas.microsoft.com/office/drawing/2014/main" id="{B8B77B50-8B49-44E4-AA4B-394B361667FB}"/>
                </a:ext>
              </a:extLst>
            </p:cNvPr>
            <p:cNvCxnSpPr>
              <a:cxnSpLocks/>
            </p:cNvCxnSpPr>
            <p:nvPr/>
          </p:nvCxnSpPr>
          <p:spPr>
            <a:xfrm>
              <a:off x="5832341" y="1087870"/>
              <a:ext cx="901921" cy="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Arrow Connector 386">
              <a:extLst>
                <a:ext uri="{FF2B5EF4-FFF2-40B4-BE49-F238E27FC236}">
                  <a16:creationId xmlns:a16="http://schemas.microsoft.com/office/drawing/2014/main" id="{8E9DF7A1-60EF-407D-84E3-29237FB83364}"/>
                </a:ext>
              </a:extLst>
            </p:cNvPr>
            <p:cNvCxnSpPr>
              <a:cxnSpLocks/>
            </p:cNvCxnSpPr>
            <p:nvPr/>
          </p:nvCxnSpPr>
          <p:spPr>
            <a:xfrm>
              <a:off x="4687646" y="1256929"/>
              <a:ext cx="2052586" cy="0"/>
            </a:xfrm>
            <a:prstGeom prst="straightConnector1">
              <a:avLst/>
            </a:prstGeom>
            <a:ln w="127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8" name="Group 387">
              <a:extLst>
                <a:ext uri="{FF2B5EF4-FFF2-40B4-BE49-F238E27FC236}">
                  <a16:creationId xmlns:a16="http://schemas.microsoft.com/office/drawing/2014/main" id="{EE3D2108-C8C6-4C86-9D6D-C3D1B6B86CE2}"/>
                </a:ext>
              </a:extLst>
            </p:cNvPr>
            <p:cNvGrpSpPr/>
            <p:nvPr/>
          </p:nvGrpSpPr>
          <p:grpSpPr>
            <a:xfrm>
              <a:off x="8995242" y="469490"/>
              <a:ext cx="629661" cy="403139"/>
              <a:chOff x="7896628" y="1021146"/>
              <a:chExt cx="634456" cy="468378"/>
            </a:xfrm>
          </p:grpSpPr>
          <p:sp>
            <p:nvSpPr>
              <p:cNvPr id="389" name="Rectangle: Rounded Corners 388">
                <a:extLst>
                  <a:ext uri="{FF2B5EF4-FFF2-40B4-BE49-F238E27FC236}">
                    <a16:creationId xmlns:a16="http://schemas.microsoft.com/office/drawing/2014/main" id="{820981E3-EFFA-4D07-9ACB-157832F3D7A7}"/>
                  </a:ext>
                </a:extLst>
              </p:cNvPr>
              <p:cNvSpPr/>
              <p:nvPr/>
            </p:nvSpPr>
            <p:spPr>
              <a:xfrm>
                <a:off x="7896628" y="1021146"/>
                <a:ext cx="634456" cy="468378"/>
              </a:xfrm>
              <a:prstGeom prst="roundRect">
                <a:avLst/>
              </a:prstGeom>
              <a:solidFill>
                <a:srgbClr val="FF0000">
                  <a:alpha val="16000"/>
                </a:srgb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pic>
            <p:nvPicPr>
              <p:cNvPr id="390" name="Picture 389">
                <a:extLst>
                  <a:ext uri="{FF2B5EF4-FFF2-40B4-BE49-F238E27FC236}">
                    <a16:creationId xmlns:a16="http://schemas.microsoft.com/office/drawing/2014/main" id="{068E1827-755E-40C0-9395-D1632ECD8D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95317" y="1050733"/>
                <a:ext cx="443615" cy="411644"/>
              </a:xfrm>
              <a:prstGeom prst="rect">
                <a:avLst/>
              </a:prstGeom>
            </p:spPr>
          </p:pic>
        </p:grpSp>
        <p:grpSp>
          <p:nvGrpSpPr>
            <p:cNvPr id="391" name="Group 390">
              <a:extLst>
                <a:ext uri="{FF2B5EF4-FFF2-40B4-BE49-F238E27FC236}">
                  <a16:creationId xmlns:a16="http://schemas.microsoft.com/office/drawing/2014/main" id="{3B49F88E-BCC6-411A-933B-1582C742363C}"/>
                </a:ext>
              </a:extLst>
            </p:cNvPr>
            <p:cNvGrpSpPr/>
            <p:nvPr/>
          </p:nvGrpSpPr>
          <p:grpSpPr>
            <a:xfrm>
              <a:off x="8999089" y="1082807"/>
              <a:ext cx="633297" cy="395277"/>
              <a:chOff x="7897604" y="1544985"/>
              <a:chExt cx="634456" cy="468378"/>
            </a:xfrm>
          </p:grpSpPr>
          <p:sp>
            <p:nvSpPr>
              <p:cNvPr id="392" name="Rectangle: Rounded Corners 391">
                <a:extLst>
                  <a:ext uri="{FF2B5EF4-FFF2-40B4-BE49-F238E27FC236}">
                    <a16:creationId xmlns:a16="http://schemas.microsoft.com/office/drawing/2014/main" id="{9BA787FB-C59E-4C8F-8433-D16818AA1AA7}"/>
                  </a:ext>
                </a:extLst>
              </p:cNvPr>
              <p:cNvSpPr/>
              <p:nvPr/>
            </p:nvSpPr>
            <p:spPr>
              <a:xfrm>
                <a:off x="7897604" y="1544985"/>
                <a:ext cx="634456" cy="468378"/>
              </a:xfrm>
              <a:prstGeom prst="roundRect">
                <a:avLst/>
              </a:prstGeom>
              <a:solidFill>
                <a:srgbClr val="92D050">
                  <a:alpha val="16000"/>
                </a:srgbClr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pic>
            <p:nvPicPr>
              <p:cNvPr id="393" name="Picture 392">
                <a:extLst>
                  <a:ext uri="{FF2B5EF4-FFF2-40B4-BE49-F238E27FC236}">
                    <a16:creationId xmlns:a16="http://schemas.microsoft.com/office/drawing/2014/main" id="{F86AB5AE-942C-4780-A587-CDA21B7D0E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95362" y="1576250"/>
                <a:ext cx="444543" cy="411644"/>
              </a:xfrm>
              <a:prstGeom prst="rect">
                <a:avLst/>
              </a:prstGeom>
            </p:spPr>
          </p:pic>
        </p:grpSp>
        <p:pic>
          <p:nvPicPr>
            <p:cNvPr id="394" name="Picture 393">
              <a:extLst>
                <a:ext uri="{FF2B5EF4-FFF2-40B4-BE49-F238E27FC236}">
                  <a16:creationId xmlns:a16="http://schemas.microsoft.com/office/drawing/2014/main" id="{BFBAC389-CC3D-450C-9A43-39186DA0E8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869" r="22823" b="10394"/>
            <a:stretch/>
          </p:blipFill>
          <p:spPr>
            <a:xfrm>
              <a:off x="10574542" y="1925562"/>
              <a:ext cx="165620" cy="199030"/>
            </a:xfrm>
            <a:prstGeom prst="rect">
              <a:avLst/>
            </a:prstGeom>
          </p:spPr>
        </p:pic>
        <p:sp>
          <p:nvSpPr>
            <p:cNvPr id="395" name="TextBox 394">
              <a:extLst>
                <a:ext uri="{FF2B5EF4-FFF2-40B4-BE49-F238E27FC236}">
                  <a16:creationId xmlns:a16="http://schemas.microsoft.com/office/drawing/2014/main" id="{D834744D-B50E-4D2B-B305-6C022F56DDD2}"/>
                </a:ext>
              </a:extLst>
            </p:cNvPr>
            <p:cNvSpPr txBox="1"/>
            <p:nvPr/>
          </p:nvSpPr>
          <p:spPr>
            <a:xfrm>
              <a:off x="10663717" y="1817443"/>
              <a:ext cx="2471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:</a:t>
              </a:r>
              <a:endParaRPr lang="en-AE" dirty="0"/>
            </a:p>
          </p:txBody>
        </p:sp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211A975E-6E43-49F7-9CEF-DC6B1FED7B2F}"/>
                </a:ext>
              </a:extLst>
            </p:cNvPr>
            <p:cNvSpPr txBox="1"/>
            <p:nvPr/>
          </p:nvSpPr>
          <p:spPr>
            <a:xfrm>
              <a:off x="10788714" y="1993787"/>
              <a:ext cx="73128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b="1" dirty="0">
                  <a:solidFill>
                    <a:schemeClr val="accent2"/>
                  </a:solidFill>
                </a:rPr>
                <a:t>Minimize</a:t>
              </a:r>
              <a:endParaRPr lang="en-AE" sz="1100" b="1" dirty="0">
                <a:solidFill>
                  <a:schemeClr val="accent2"/>
                </a:solidFill>
              </a:endParaRPr>
            </a:p>
          </p:txBody>
        </p:sp>
        <p:sp>
          <p:nvSpPr>
            <p:cNvPr id="397" name="Rectangle: Rounded Corners 396">
              <a:extLst>
                <a:ext uri="{FF2B5EF4-FFF2-40B4-BE49-F238E27FC236}">
                  <a16:creationId xmlns:a16="http://schemas.microsoft.com/office/drawing/2014/main" id="{72CF1E84-61F4-4781-BA56-F5A7E49A3521}"/>
                </a:ext>
              </a:extLst>
            </p:cNvPr>
            <p:cNvSpPr/>
            <p:nvPr/>
          </p:nvSpPr>
          <p:spPr>
            <a:xfrm>
              <a:off x="10545660" y="1765020"/>
              <a:ext cx="969613" cy="526401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cxnSp>
          <p:nvCxnSpPr>
            <p:cNvPr id="398" name="Straight Arrow Connector 397">
              <a:extLst>
                <a:ext uri="{FF2B5EF4-FFF2-40B4-BE49-F238E27FC236}">
                  <a16:creationId xmlns:a16="http://schemas.microsoft.com/office/drawing/2014/main" id="{58D7D8AB-8383-4E17-BC4E-5D0C277AEF04}"/>
                </a:ext>
              </a:extLst>
            </p:cNvPr>
            <p:cNvCxnSpPr>
              <a:cxnSpLocks/>
              <a:stCxn id="336" idx="2"/>
            </p:cNvCxnSpPr>
            <p:nvPr/>
          </p:nvCxnSpPr>
          <p:spPr>
            <a:xfrm flipH="1">
              <a:off x="7133626" y="1905398"/>
              <a:ext cx="611" cy="288444"/>
            </a:xfrm>
            <a:prstGeom prst="straightConnector1">
              <a:avLst/>
            </a:prstGeom>
            <a:ln w="1905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9" name="Rectangle: Rounded Corners 398">
              <a:extLst>
                <a:ext uri="{FF2B5EF4-FFF2-40B4-BE49-F238E27FC236}">
                  <a16:creationId xmlns:a16="http://schemas.microsoft.com/office/drawing/2014/main" id="{F160F053-E36A-4C2C-8A3D-CE85D93EE773}"/>
                </a:ext>
              </a:extLst>
            </p:cNvPr>
            <p:cNvSpPr/>
            <p:nvPr/>
          </p:nvSpPr>
          <p:spPr>
            <a:xfrm>
              <a:off x="3745177" y="2380015"/>
              <a:ext cx="715257" cy="1577761"/>
            </a:xfrm>
            <a:prstGeom prst="roundRect">
              <a:avLst/>
            </a:prstGeom>
            <a:noFill/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400" name="Rectangle: Rounded Corners 399">
              <a:extLst>
                <a:ext uri="{FF2B5EF4-FFF2-40B4-BE49-F238E27FC236}">
                  <a16:creationId xmlns:a16="http://schemas.microsoft.com/office/drawing/2014/main" id="{B1C14815-0307-4104-9F7F-7FDA69AC9761}"/>
                </a:ext>
              </a:extLst>
            </p:cNvPr>
            <p:cNvSpPr/>
            <p:nvPr/>
          </p:nvSpPr>
          <p:spPr>
            <a:xfrm>
              <a:off x="4130535" y="2380016"/>
              <a:ext cx="994113" cy="1570680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401" name="TextBox 400">
              <a:extLst>
                <a:ext uri="{FF2B5EF4-FFF2-40B4-BE49-F238E27FC236}">
                  <a16:creationId xmlns:a16="http://schemas.microsoft.com/office/drawing/2014/main" id="{FBC76B3A-4124-4908-9483-B66A2F549783}"/>
                </a:ext>
              </a:extLst>
            </p:cNvPr>
            <p:cNvSpPr txBox="1"/>
            <p:nvPr/>
          </p:nvSpPr>
          <p:spPr>
            <a:xfrm>
              <a:off x="4871386" y="3044015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3B0B0FAD-4218-4AAC-9763-8DE9020F2E07}"/>
                </a:ext>
              </a:extLst>
            </p:cNvPr>
            <p:cNvSpPr txBox="1"/>
            <p:nvPr/>
          </p:nvSpPr>
          <p:spPr>
            <a:xfrm>
              <a:off x="4871145" y="3185752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403" name="TextBox 402">
              <a:extLst>
                <a:ext uri="{FF2B5EF4-FFF2-40B4-BE49-F238E27FC236}">
                  <a16:creationId xmlns:a16="http://schemas.microsoft.com/office/drawing/2014/main" id="{C51B8E11-7702-4F79-AEB0-42433F54BC79}"/>
                </a:ext>
              </a:extLst>
            </p:cNvPr>
            <p:cNvSpPr txBox="1"/>
            <p:nvPr/>
          </p:nvSpPr>
          <p:spPr>
            <a:xfrm>
              <a:off x="4870901" y="2913438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404" name="TextBox 403">
              <a:extLst>
                <a:ext uri="{FF2B5EF4-FFF2-40B4-BE49-F238E27FC236}">
                  <a16:creationId xmlns:a16="http://schemas.microsoft.com/office/drawing/2014/main" id="{8760FEEA-98C5-4889-813E-F8F515558092}"/>
                </a:ext>
              </a:extLst>
            </p:cNvPr>
            <p:cNvSpPr txBox="1"/>
            <p:nvPr/>
          </p:nvSpPr>
          <p:spPr>
            <a:xfrm>
              <a:off x="2826129" y="2535943"/>
              <a:ext cx="4716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ROI 1</a:t>
              </a:r>
              <a:endParaRPr lang="en-AE" sz="1000" b="1" dirty="0"/>
            </a:p>
          </p:txBody>
        </p:sp>
        <p:sp>
          <p:nvSpPr>
            <p:cNvPr id="405" name="TextBox 404">
              <a:extLst>
                <a:ext uri="{FF2B5EF4-FFF2-40B4-BE49-F238E27FC236}">
                  <a16:creationId xmlns:a16="http://schemas.microsoft.com/office/drawing/2014/main" id="{19E130BC-AACA-4A3D-AD6F-7159CD3FC8FC}"/>
                </a:ext>
              </a:extLst>
            </p:cNvPr>
            <p:cNvSpPr txBox="1"/>
            <p:nvPr/>
          </p:nvSpPr>
          <p:spPr>
            <a:xfrm>
              <a:off x="2829434" y="2855617"/>
              <a:ext cx="4716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ROI 2</a:t>
              </a:r>
              <a:endParaRPr lang="en-AE" sz="1000" b="1" dirty="0"/>
            </a:p>
          </p:txBody>
        </p:sp>
        <p:sp>
          <p:nvSpPr>
            <p:cNvPr id="406" name="TextBox 405">
              <a:extLst>
                <a:ext uri="{FF2B5EF4-FFF2-40B4-BE49-F238E27FC236}">
                  <a16:creationId xmlns:a16="http://schemas.microsoft.com/office/drawing/2014/main" id="{EF3A0645-83EA-4CDF-98EC-D904E68F41D4}"/>
                </a:ext>
              </a:extLst>
            </p:cNvPr>
            <p:cNvSpPr txBox="1"/>
            <p:nvPr/>
          </p:nvSpPr>
          <p:spPr>
            <a:xfrm>
              <a:off x="2825520" y="3517301"/>
              <a:ext cx="4780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ROI R</a:t>
              </a:r>
              <a:endParaRPr lang="en-AE" sz="1000" b="1" dirty="0"/>
            </a:p>
          </p:txBody>
        </p: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B9762DF7-F671-425A-AB39-454D19CF4369}"/>
                </a:ext>
              </a:extLst>
            </p:cNvPr>
            <p:cNvGrpSpPr/>
            <p:nvPr/>
          </p:nvGrpSpPr>
          <p:grpSpPr>
            <a:xfrm>
              <a:off x="7895999" y="2632051"/>
              <a:ext cx="634457" cy="396721"/>
              <a:chOff x="6736453" y="1021146"/>
              <a:chExt cx="773723" cy="468378"/>
            </a:xfrm>
          </p:grpSpPr>
          <p:sp>
            <p:nvSpPr>
              <p:cNvPr id="409" name="Rectangle: Rounded Corners 408">
                <a:extLst>
                  <a:ext uri="{FF2B5EF4-FFF2-40B4-BE49-F238E27FC236}">
                    <a16:creationId xmlns:a16="http://schemas.microsoft.com/office/drawing/2014/main" id="{6ABF8A0C-5385-42FA-896E-FCDD87FFACF7}"/>
                  </a:ext>
                </a:extLst>
              </p:cNvPr>
              <p:cNvSpPr/>
              <p:nvPr/>
            </p:nvSpPr>
            <p:spPr>
              <a:xfrm>
                <a:off x="6736453" y="1021146"/>
                <a:ext cx="773723" cy="468378"/>
              </a:xfrm>
              <a:prstGeom prst="roundRect">
                <a:avLst/>
              </a:prstGeom>
              <a:solidFill>
                <a:srgbClr val="FF0000">
                  <a:alpha val="17000"/>
                </a:srgb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grpSp>
            <p:nvGrpSpPr>
              <p:cNvPr id="410" name="Group 409">
                <a:extLst>
                  <a:ext uri="{FF2B5EF4-FFF2-40B4-BE49-F238E27FC236}">
                    <a16:creationId xmlns:a16="http://schemas.microsoft.com/office/drawing/2014/main" id="{E5A65E30-794A-4BC5-AED0-FD642C2C0B7E}"/>
                  </a:ext>
                </a:extLst>
              </p:cNvPr>
              <p:cNvGrpSpPr/>
              <p:nvPr/>
            </p:nvGrpSpPr>
            <p:grpSpPr>
              <a:xfrm>
                <a:off x="6837563" y="1077880"/>
                <a:ext cx="571501" cy="102195"/>
                <a:chOff x="7516893" y="1717330"/>
                <a:chExt cx="571501" cy="102195"/>
              </a:xfrm>
            </p:grpSpPr>
            <p:sp>
              <p:nvSpPr>
                <p:cNvPr id="423" name="Rectangle 422">
                  <a:extLst>
                    <a:ext uri="{FF2B5EF4-FFF2-40B4-BE49-F238E27FC236}">
                      <a16:creationId xmlns:a16="http://schemas.microsoft.com/office/drawing/2014/main" id="{4CDE54DD-084A-4A7E-8B91-0646E1E5A681}"/>
                    </a:ext>
                  </a:extLst>
                </p:cNvPr>
                <p:cNvSpPr/>
                <p:nvPr/>
              </p:nvSpPr>
              <p:spPr>
                <a:xfrm>
                  <a:off x="7745494" y="1717330"/>
                  <a:ext cx="114300" cy="101845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24" name="Rectangle 423">
                  <a:extLst>
                    <a:ext uri="{FF2B5EF4-FFF2-40B4-BE49-F238E27FC236}">
                      <a16:creationId xmlns:a16="http://schemas.microsoft.com/office/drawing/2014/main" id="{B048C962-7C71-4561-8802-C741294C50C0}"/>
                    </a:ext>
                  </a:extLst>
                </p:cNvPr>
                <p:cNvSpPr/>
                <p:nvPr/>
              </p:nvSpPr>
              <p:spPr>
                <a:xfrm>
                  <a:off x="7516893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25" name="Rectangle 424">
                  <a:extLst>
                    <a:ext uri="{FF2B5EF4-FFF2-40B4-BE49-F238E27FC236}">
                      <a16:creationId xmlns:a16="http://schemas.microsoft.com/office/drawing/2014/main" id="{7FE369CA-E93B-43A9-AA0F-0A3147C1389B}"/>
                    </a:ext>
                  </a:extLst>
                </p:cNvPr>
                <p:cNvSpPr/>
                <p:nvPr/>
              </p:nvSpPr>
              <p:spPr>
                <a:xfrm>
                  <a:off x="7631194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26" name="Rectangle 425">
                  <a:extLst>
                    <a:ext uri="{FF2B5EF4-FFF2-40B4-BE49-F238E27FC236}">
                      <a16:creationId xmlns:a16="http://schemas.microsoft.com/office/drawing/2014/main" id="{A7F328E2-188F-421F-803A-BFF18D2D7DFD}"/>
                    </a:ext>
                  </a:extLst>
                </p:cNvPr>
                <p:cNvSpPr/>
                <p:nvPr/>
              </p:nvSpPr>
              <p:spPr>
                <a:xfrm>
                  <a:off x="78597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27" name="Rectangle 426">
                  <a:extLst>
                    <a:ext uri="{FF2B5EF4-FFF2-40B4-BE49-F238E27FC236}">
                      <a16:creationId xmlns:a16="http://schemas.microsoft.com/office/drawing/2014/main" id="{E7A9DE5F-3BDD-441C-A817-CE1950131877}"/>
                    </a:ext>
                  </a:extLst>
                </p:cNvPr>
                <p:cNvSpPr/>
                <p:nvPr/>
              </p:nvSpPr>
              <p:spPr>
                <a:xfrm>
                  <a:off x="79740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  <p:grpSp>
            <p:nvGrpSpPr>
              <p:cNvPr id="411" name="Group 410">
                <a:extLst>
                  <a:ext uri="{FF2B5EF4-FFF2-40B4-BE49-F238E27FC236}">
                    <a16:creationId xmlns:a16="http://schemas.microsoft.com/office/drawing/2014/main" id="{70779017-17E8-44BC-A338-7BDC7C5F3F4C}"/>
                  </a:ext>
                </a:extLst>
              </p:cNvPr>
              <p:cNvGrpSpPr/>
              <p:nvPr/>
            </p:nvGrpSpPr>
            <p:grpSpPr>
              <a:xfrm>
                <a:off x="6837563" y="1214239"/>
                <a:ext cx="571501" cy="98581"/>
                <a:chOff x="7459743" y="2201737"/>
                <a:chExt cx="571501" cy="102195"/>
              </a:xfrm>
            </p:grpSpPr>
            <p:sp>
              <p:nvSpPr>
                <p:cNvPr id="418" name="Rectangle 417">
                  <a:extLst>
                    <a:ext uri="{FF2B5EF4-FFF2-40B4-BE49-F238E27FC236}">
                      <a16:creationId xmlns:a16="http://schemas.microsoft.com/office/drawing/2014/main" id="{0BA791DD-3EFE-468B-9553-F04FC1317CDC}"/>
                    </a:ext>
                  </a:extLst>
                </p:cNvPr>
                <p:cNvSpPr/>
                <p:nvPr/>
              </p:nvSpPr>
              <p:spPr>
                <a:xfrm>
                  <a:off x="76883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19" name="Rectangle 418">
                  <a:extLst>
                    <a:ext uri="{FF2B5EF4-FFF2-40B4-BE49-F238E27FC236}">
                      <a16:creationId xmlns:a16="http://schemas.microsoft.com/office/drawing/2014/main" id="{4A9A67BB-E5B7-440C-95E3-430259B80C3C}"/>
                    </a:ext>
                  </a:extLst>
                </p:cNvPr>
                <p:cNvSpPr/>
                <p:nvPr/>
              </p:nvSpPr>
              <p:spPr>
                <a:xfrm>
                  <a:off x="7459743" y="2202086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20" name="Rectangle 419">
                  <a:extLst>
                    <a:ext uri="{FF2B5EF4-FFF2-40B4-BE49-F238E27FC236}">
                      <a16:creationId xmlns:a16="http://schemas.microsoft.com/office/drawing/2014/main" id="{6D0472CA-C706-4688-A247-AC60F087B8BC}"/>
                    </a:ext>
                  </a:extLst>
                </p:cNvPr>
                <p:cNvSpPr/>
                <p:nvPr/>
              </p:nvSpPr>
              <p:spPr>
                <a:xfrm>
                  <a:off x="7574044" y="2202086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21" name="Rectangle 420">
                  <a:extLst>
                    <a:ext uri="{FF2B5EF4-FFF2-40B4-BE49-F238E27FC236}">
                      <a16:creationId xmlns:a16="http://schemas.microsoft.com/office/drawing/2014/main" id="{E74DA7EE-2093-40E2-A711-7BB048805473}"/>
                    </a:ext>
                  </a:extLst>
                </p:cNvPr>
                <p:cNvSpPr/>
                <p:nvPr/>
              </p:nvSpPr>
              <p:spPr>
                <a:xfrm>
                  <a:off x="78026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22" name="Rectangle 421">
                  <a:extLst>
                    <a:ext uri="{FF2B5EF4-FFF2-40B4-BE49-F238E27FC236}">
                      <a16:creationId xmlns:a16="http://schemas.microsoft.com/office/drawing/2014/main" id="{BE66D9B9-4C22-4DEE-AC14-8F877E51A78B}"/>
                    </a:ext>
                  </a:extLst>
                </p:cNvPr>
                <p:cNvSpPr/>
                <p:nvPr/>
              </p:nvSpPr>
              <p:spPr>
                <a:xfrm>
                  <a:off x="79169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  <p:grpSp>
            <p:nvGrpSpPr>
              <p:cNvPr id="412" name="Group 411">
                <a:extLst>
                  <a:ext uri="{FF2B5EF4-FFF2-40B4-BE49-F238E27FC236}">
                    <a16:creationId xmlns:a16="http://schemas.microsoft.com/office/drawing/2014/main" id="{22FDBDAA-D938-42F6-9D7C-CB9266B2684E}"/>
                  </a:ext>
                </a:extLst>
              </p:cNvPr>
              <p:cNvGrpSpPr/>
              <p:nvPr/>
            </p:nvGrpSpPr>
            <p:grpSpPr>
              <a:xfrm>
                <a:off x="6837563" y="1350249"/>
                <a:ext cx="571501" cy="102195"/>
                <a:chOff x="7516893" y="1717330"/>
                <a:chExt cx="571501" cy="102195"/>
              </a:xfrm>
            </p:grpSpPr>
            <p:sp>
              <p:nvSpPr>
                <p:cNvPr id="413" name="Rectangle 412">
                  <a:extLst>
                    <a:ext uri="{FF2B5EF4-FFF2-40B4-BE49-F238E27FC236}">
                      <a16:creationId xmlns:a16="http://schemas.microsoft.com/office/drawing/2014/main" id="{1983F003-3142-478C-8C5D-42F19E43E695}"/>
                    </a:ext>
                  </a:extLst>
                </p:cNvPr>
                <p:cNvSpPr/>
                <p:nvPr/>
              </p:nvSpPr>
              <p:spPr>
                <a:xfrm>
                  <a:off x="77454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14" name="Rectangle 413">
                  <a:extLst>
                    <a:ext uri="{FF2B5EF4-FFF2-40B4-BE49-F238E27FC236}">
                      <a16:creationId xmlns:a16="http://schemas.microsoft.com/office/drawing/2014/main" id="{B6CFC2C7-ED88-46A0-AB42-72D9ABE89BF0}"/>
                    </a:ext>
                  </a:extLst>
                </p:cNvPr>
                <p:cNvSpPr/>
                <p:nvPr/>
              </p:nvSpPr>
              <p:spPr>
                <a:xfrm>
                  <a:off x="7516893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15" name="Rectangle 414">
                  <a:extLst>
                    <a:ext uri="{FF2B5EF4-FFF2-40B4-BE49-F238E27FC236}">
                      <a16:creationId xmlns:a16="http://schemas.microsoft.com/office/drawing/2014/main" id="{28AE3195-F95D-4154-B6E7-EF087F25B8C1}"/>
                    </a:ext>
                  </a:extLst>
                </p:cNvPr>
                <p:cNvSpPr/>
                <p:nvPr/>
              </p:nvSpPr>
              <p:spPr>
                <a:xfrm>
                  <a:off x="7631194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16" name="Rectangle 415">
                  <a:extLst>
                    <a:ext uri="{FF2B5EF4-FFF2-40B4-BE49-F238E27FC236}">
                      <a16:creationId xmlns:a16="http://schemas.microsoft.com/office/drawing/2014/main" id="{C9D868C4-FFE0-4C6F-99BD-A4AF46CDA392}"/>
                    </a:ext>
                  </a:extLst>
                </p:cNvPr>
                <p:cNvSpPr/>
                <p:nvPr/>
              </p:nvSpPr>
              <p:spPr>
                <a:xfrm>
                  <a:off x="78597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17" name="Rectangle 416">
                  <a:extLst>
                    <a:ext uri="{FF2B5EF4-FFF2-40B4-BE49-F238E27FC236}">
                      <a16:creationId xmlns:a16="http://schemas.microsoft.com/office/drawing/2014/main" id="{20E4AE75-74FF-4C89-BE03-D2ACB93EF760}"/>
                    </a:ext>
                  </a:extLst>
                </p:cNvPr>
                <p:cNvSpPr/>
                <p:nvPr/>
              </p:nvSpPr>
              <p:spPr>
                <a:xfrm>
                  <a:off x="79740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</p:grpSp>
        <p:cxnSp>
          <p:nvCxnSpPr>
            <p:cNvPr id="428" name="Straight Arrow Connector 427">
              <a:extLst>
                <a:ext uri="{FF2B5EF4-FFF2-40B4-BE49-F238E27FC236}">
                  <a16:creationId xmlns:a16="http://schemas.microsoft.com/office/drawing/2014/main" id="{8E217E9E-388F-419E-849E-C689F7C27EBC}"/>
                </a:ext>
              </a:extLst>
            </p:cNvPr>
            <p:cNvCxnSpPr>
              <a:cxnSpLocks/>
              <a:endCxn id="409" idx="1"/>
            </p:cNvCxnSpPr>
            <p:nvPr/>
          </p:nvCxnSpPr>
          <p:spPr>
            <a:xfrm>
              <a:off x="7527359" y="2830412"/>
              <a:ext cx="36864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29" name="Group 428">
              <a:extLst>
                <a:ext uri="{FF2B5EF4-FFF2-40B4-BE49-F238E27FC236}">
                  <a16:creationId xmlns:a16="http://schemas.microsoft.com/office/drawing/2014/main" id="{D3667BCE-1B31-4C10-9302-B140AE0F2106}"/>
                </a:ext>
              </a:extLst>
            </p:cNvPr>
            <p:cNvGrpSpPr/>
            <p:nvPr/>
          </p:nvGrpSpPr>
          <p:grpSpPr>
            <a:xfrm>
              <a:off x="7895999" y="3286243"/>
              <a:ext cx="639069" cy="395277"/>
              <a:chOff x="6736453" y="1547358"/>
              <a:chExt cx="773723" cy="468378"/>
            </a:xfrm>
          </p:grpSpPr>
          <p:sp>
            <p:nvSpPr>
              <p:cNvPr id="430" name="Rectangle: Rounded Corners 429">
                <a:extLst>
                  <a:ext uri="{FF2B5EF4-FFF2-40B4-BE49-F238E27FC236}">
                    <a16:creationId xmlns:a16="http://schemas.microsoft.com/office/drawing/2014/main" id="{CF16BCBF-44EF-4A47-A941-822993EF2665}"/>
                  </a:ext>
                </a:extLst>
              </p:cNvPr>
              <p:cNvSpPr/>
              <p:nvPr/>
            </p:nvSpPr>
            <p:spPr>
              <a:xfrm>
                <a:off x="6736453" y="1547358"/>
                <a:ext cx="773723" cy="468378"/>
              </a:xfrm>
              <a:prstGeom prst="roundRect">
                <a:avLst/>
              </a:prstGeom>
              <a:solidFill>
                <a:srgbClr val="92D050">
                  <a:alpha val="17000"/>
                </a:srgbClr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grpSp>
            <p:nvGrpSpPr>
              <p:cNvPr id="431" name="Group 430">
                <a:extLst>
                  <a:ext uri="{FF2B5EF4-FFF2-40B4-BE49-F238E27FC236}">
                    <a16:creationId xmlns:a16="http://schemas.microsoft.com/office/drawing/2014/main" id="{DABC3750-7641-45A2-8823-B6B5120DA3EC}"/>
                  </a:ext>
                </a:extLst>
              </p:cNvPr>
              <p:cNvGrpSpPr/>
              <p:nvPr/>
            </p:nvGrpSpPr>
            <p:grpSpPr>
              <a:xfrm>
                <a:off x="6837563" y="1604092"/>
                <a:ext cx="571501" cy="102195"/>
                <a:chOff x="7516893" y="1717330"/>
                <a:chExt cx="571501" cy="102195"/>
              </a:xfrm>
            </p:grpSpPr>
            <p:sp>
              <p:nvSpPr>
                <p:cNvPr id="444" name="Rectangle 443">
                  <a:extLst>
                    <a:ext uri="{FF2B5EF4-FFF2-40B4-BE49-F238E27FC236}">
                      <a16:creationId xmlns:a16="http://schemas.microsoft.com/office/drawing/2014/main" id="{61D48D4B-8407-4EC0-9FC4-04AB757C6F5F}"/>
                    </a:ext>
                  </a:extLst>
                </p:cNvPr>
                <p:cNvSpPr/>
                <p:nvPr/>
              </p:nvSpPr>
              <p:spPr>
                <a:xfrm>
                  <a:off x="77454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45" name="Rectangle 444">
                  <a:extLst>
                    <a:ext uri="{FF2B5EF4-FFF2-40B4-BE49-F238E27FC236}">
                      <a16:creationId xmlns:a16="http://schemas.microsoft.com/office/drawing/2014/main" id="{0A59D763-BB85-4D94-8644-5889C47B0292}"/>
                    </a:ext>
                  </a:extLst>
                </p:cNvPr>
                <p:cNvSpPr/>
                <p:nvPr/>
              </p:nvSpPr>
              <p:spPr>
                <a:xfrm>
                  <a:off x="7516893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46" name="Rectangle 445">
                  <a:extLst>
                    <a:ext uri="{FF2B5EF4-FFF2-40B4-BE49-F238E27FC236}">
                      <a16:creationId xmlns:a16="http://schemas.microsoft.com/office/drawing/2014/main" id="{E796E341-AE5A-49A7-8D05-6F887AFA7C93}"/>
                    </a:ext>
                  </a:extLst>
                </p:cNvPr>
                <p:cNvSpPr/>
                <p:nvPr/>
              </p:nvSpPr>
              <p:spPr>
                <a:xfrm>
                  <a:off x="7631194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47" name="Rectangle 446">
                  <a:extLst>
                    <a:ext uri="{FF2B5EF4-FFF2-40B4-BE49-F238E27FC236}">
                      <a16:creationId xmlns:a16="http://schemas.microsoft.com/office/drawing/2014/main" id="{CF7AEE84-8169-48E8-B249-9D5449CF9D43}"/>
                    </a:ext>
                  </a:extLst>
                </p:cNvPr>
                <p:cNvSpPr/>
                <p:nvPr/>
              </p:nvSpPr>
              <p:spPr>
                <a:xfrm>
                  <a:off x="78597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48" name="Rectangle 447">
                  <a:extLst>
                    <a:ext uri="{FF2B5EF4-FFF2-40B4-BE49-F238E27FC236}">
                      <a16:creationId xmlns:a16="http://schemas.microsoft.com/office/drawing/2014/main" id="{F67E754B-3FF4-4DB1-B5EE-288187E32600}"/>
                    </a:ext>
                  </a:extLst>
                </p:cNvPr>
                <p:cNvSpPr/>
                <p:nvPr/>
              </p:nvSpPr>
              <p:spPr>
                <a:xfrm>
                  <a:off x="7974094" y="1717330"/>
                  <a:ext cx="114300" cy="101846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  <p:grpSp>
            <p:nvGrpSpPr>
              <p:cNvPr id="432" name="Group 431">
                <a:extLst>
                  <a:ext uri="{FF2B5EF4-FFF2-40B4-BE49-F238E27FC236}">
                    <a16:creationId xmlns:a16="http://schemas.microsoft.com/office/drawing/2014/main" id="{BB766788-E991-4CBD-9A1D-96B0E42FE446}"/>
                  </a:ext>
                </a:extLst>
              </p:cNvPr>
              <p:cNvGrpSpPr/>
              <p:nvPr/>
            </p:nvGrpSpPr>
            <p:grpSpPr>
              <a:xfrm>
                <a:off x="6837563" y="1740451"/>
                <a:ext cx="571501" cy="98581"/>
                <a:chOff x="7459743" y="2201737"/>
                <a:chExt cx="571501" cy="102195"/>
              </a:xfrm>
            </p:grpSpPr>
            <p:sp>
              <p:nvSpPr>
                <p:cNvPr id="439" name="Rectangle 438">
                  <a:extLst>
                    <a:ext uri="{FF2B5EF4-FFF2-40B4-BE49-F238E27FC236}">
                      <a16:creationId xmlns:a16="http://schemas.microsoft.com/office/drawing/2014/main" id="{C700EEA4-8FB3-42F3-86BA-4EF7CC7B382A}"/>
                    </a:ext>
                  </a:extLst>
                </p:cNvPr>
                <p:cNvSpPr/>
                <p:nvPr/>
              </p:nvSpPr>
              <p:spPr>
                <a:xfrm>
                  <a:off x="76883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40" name="Rectangle 439">
                  <a:extLst>
                    <a:ext uri="{FF2B5EF4-FFF2-40B4-BE49-F238E27FC236}">
                      <a16:creationId xmlns:a16="http://schemas.microsoft.com/office/drawing/2014/main" id="{68C3502C-6D9C-434E-9AC5-A5F3566BB295}"/>
                    </a:ext>
                  </a:extLst>
                </p:cNvPr>
                <p:cNvSpPr/>
                <p:nvPr/>
              </p:nvSpPr>
              <p:spPr>
                <a:xfrm>
                  <a:off x="7459743" y="2202086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41" name="Rectangle 440">
                  <a:extLst>
                    <a:ext uri="{FF2B5EF4-FFF2-40B4-BE49-F238E27FC236}">
                      <a16:creationId xmlns:a16="http://schemas.microsoft.com/office/drawing/2014/main" id="{62C0E53A-C589-4669-8879-71A400BE553C}"/>
                    </a:ext>
                  </a:extLst>
                </p:cNvPr>
                <p:cNvSpPr/>
                <p:nvPr/>
              </p:nvSpPr>
              <p:spPr>
                <a:xfrm>
                  <a:off x="7574044" y="2202086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42" name="Rectangle 441">
                  <a:extLst>
                    <a:ext uri="{FF2B5EF4-FFF2-40B4-BE49-F238E27FC236}">
                      <a16:creationId xmlns:a16="http://schemas.microsoft.com/office/drawing/2014/main" id="{2EE244B6-974F-4633-862A-F2DD9E87C1D7}"/>
                    </a:ext>
                  </a:extLst>
                </p:cNvPr>
                <p:cNvSpPr/>
                <p:nvPr/>
              </p:nvSpPr>
              <p:spPr>
                <a:xfrm>
                  <a:off x="78026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43" name="Rectangle 442">
                  <a:extLst>
                    <a:ext uri="{FF2B5EF4-FFF2-40B4-BE49-F238E27FC236}">
                      <a16:creationId xmlns:a16="http://schemas.microsoft.com/office/drawing/2014/main" id="{C90E8851-79C1-479C-A46B-678D2004D532}"/>
                    </a:ext>
                  </a:extLst>
                </p:cNvPr>
                <p:cNvSpPr/>
                <p:nvPr/>
              </p:nvSpPr>
              <p:spPr>
                <a:xfrm>
                  <a:off x="7916944" y="2201737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  <p:grpSp>
            <p:nvGrpSpPr>
              <p:cNvPr id="433" name="Group 432">
                <a:extLst>
                  <a:ext uri="{FF2B5EF4-FFF2-40B4-BE49-F238E27FC236}">
                    <a16:creationId xmlns:a16="http://schemas.microsoft.com/office/drawing/2014/main" id="{DD2D2421-7648-4C7E-9B26-6CEC8E3F0492}"/>
                  </a:ext>
                </a:extLst>
              </p:cNvPr>
              <p:cNvGrpSpPr/>
              <p:nvPr/>
            </p:nvGrpSpPr>
            <p:grpSpPr>
              <a:xfrm>
                <a:off x="6837563" y="1876461"/>
                <a:ext cx="571501" cy="102195"/>
                <a:chOff x="7516893" y="1717330"/>
                <a:chExt cx="571501" cy="102195"/>
              </a:xfrm>
            </p:grpSpPr>
            <p:sp>
              <p:nvSpPr>
                <p:cNvPr id="434" name="Rectangle 433">
                  <a:extLst>
                    <a:ext uri="{FF2B5EF4-FFF2-40B4-BE49-F238E27FC236}">
                      <a16:creationId xmlns:a16="http://schemas.microsoft.com/office/drawing/2014/main" id="{7F01BCC8-A867-476B-BD06-2067D5D5D697}"/>
                    </a:ext>
                  </a:extLst>
                </p:cNvPr>
                <p:cNvSpPr/>
                <p:nvPr/>
              </p:nvSpPr>
              <p:spPr>
                <a:xfrm>
                  <a:off x="7745494" y="1717330"/>
                  <a:ext cx="114300" cy="101846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35" name="Rectangle 434">
                  <a:extLst>
                    <a:ext uri="{FF2B5EF4-FFF2-40B4-BE49-F238E27FC236}">
                      <a16:creationId xmlns:a16="http://schemas.microsoft.com/office/drawing/2014/main" id="{38297157-B838-40DB-A257-63C56C779638}"/>
                    </a:ext>
                  </a:extLst>
                </p:cNvPr>
                <p:cNvSpPr/>
                <p:nvPr/>
              </p:nvSpPr>
              <p:spPr>
                <a:xfrm>
                  <a:off x="7516893" y="1717679"/>
                  <a:ext cx="114300" cy="101846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 dirty="0"/>
                </a:p>
              </p:txBody>
            </p:sp>
            <p:sp>
              <p:nvSpPr>
                <p:cNvPr id="436" name="Rectangle 435">
                  <a:extLst>
                    <a:ext uri="{FF2B5EF4-FFF2-40B4-BE49-F238E27FC236}">
                      <a16:creationId xmlns:a16="http://schemas.microsoft.com/office/drawing/2014/main" id="{AAB0A225-FAAC-46DB-ADBA-B01D27DE4193}"/>
                    </a:ext>
                  </a:extLst>
                </p:cNvPr>
                <p:cNvSpPr/>
                <p:nvPr/>
              </p:nvSpPr>
              <p:spPr>
                <a:xfrm>
                  <a:off x="7631194" y="1717679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37" name="Rectangle 436">
                  <a:extLst>
                    <a:ext uri="{FF2B5EF4-FFF2-40B4-BE49-F238E27FC236}">
                      <a16:creationId xmlns:a16="http://schemas.microsoft.com/office/drawing/2014/main" id="{C7CCD588-4FF1-4FD9-8DFD-9D81FB34A4BF}"/>
                    </a:ext>
                  </a:extLst>
                </p:cNvPr>
                <p:cNvSpPr/>
                <p:nvPr/>
              </p:nvSpPr>
              <p:spPr>
                <a:xfrm>
                  <a:off x="78597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38" name="Rectangle 437">
                  <a:extLst>
                    <a:ext uri="{FF2B5EF4-FFF2-40B4-BE49-F238E27FC236}">
                      <a16:creationId xmlns:a16="http://schemas.microsoft.com/office/drawing/2014/main" id="{F2CD6B3A-AC22-457A-9BC8-E9E487BC6777}"/>
                    </a:ext>
                  </a:extLst>
                </p:cNvPr>
                <p:cNvSpPr/>
                <p:nvPr/>
              </p:nvSpPr>
              <p:spPr>
                <a:xfrm>
                  <a:off x="7974094" y="1717330"/>
                  <a:ext cx="114300" cy="101846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</p:grpSp>
        </p:grpSp>
        <p:cxnSp>
          <p:nvCxnSpPr>
            <p:cNvPr id="449" name="Straight Arrow Connector 448">
              <a:extLst>
                <a:ext uri="{FF2B5EF4-FFF2-40B4-BE49-F238E27FC236}">
                  <a16:creationId xmlns:a16="http://schemas.microsoft.com/office/drawing/2014/main" id="{1D33EB4B-386A-466C-8D4C-4EBA7F05A1FD}"/>
                </a:ext>
              </a:extLst>
            </p:cNvPr>
            <p:cNvCxnSpPr>
              <a:cxnSpLocks/>
              <a:endCxn id="430" idx="1"/>
            </p:cNvCxnSpPr>
            <p:nvPr/>
          </p:nvCxnSpPr>
          <p:spPr>
            <a:xfrm>
              <a:off x="7527359" y="3483882"/>
              <a:ext cx="36864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0" name="Straight Arrow Connector 449">
              <a:extLst>
                <a:ext uri="{FF2B5EF4-FFF2-40B4-BE49-F238E27FC236}">
                  <a16:creationId xmlns:a16="http://schemas.microsoft.com/office/drawing/2014/main" id="{3ED00EEE-F5F2-4034-A72E-400EE805DDA6}"/>
                </a:ext>
              </a:extLst>
            </p:cNvPr>
            <p:cNvCxnSpPr>
              <a:cxnSpLocks/>
              <a:stCxn id="409" idx="3"/>
              <a:endCxn id="458" idx="1"/>
            </p:cNvCxnSpPr>
            <p:nvPr/>
          </p:nvCxnSpPr>
          <p:spPr>
            <a:xfrm flipV="1">
              <a:off x="8530456" y="2830113"/>
              <a:ext cx="464175" cy="29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1" name="TextBox 450">
              <a:extLst>
                <a:ext uri="{FF2B5EF4-FFF2-40B4-BE49-F238E27FC236}">
                  <a16:creationId xmlns:a16="http://schemas.microsoft.com/office/drawing/2014/main" id="{38F591ED-3DF9-40FA-85FE-203D0C3BC9C4}"/>
                </a:ext>
              </a:extLst>
            </p:cNvPr>
            <p:cNvSpPr txBox="1"/>
            <p:nvPr/>
          </p:nvSpPr>
          <p:spPr>
            <a:xfrm>
              <a:off x="8583062" y="3255111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CS</a:t>
              </a:r>
              <a:endParaRPr lang="en-AE" sz="1200" b="1" dirty="0"/>
            </a:p>
          </p:txBody>
        </p:sp>
        <p:cxnSp>
          <p:nvCxnSpPr>
            <p:cNvPr id="452" name="Straight Arrow Connector 451">
              <a:extLst>
                <a:ext uri="{FF2B5EF4-FFF2-40B4-BE49-F238E27FC236}">
                  <a16:creationId xmlns:a16="http://schemas.microsoft.com/office/drawing/2014/main" id="{45579421-E63C-4490-AD7B-373DA945D417}"/>
                </a:ext>
              </a:extLst>
            </p:cNvPr>
            <p:cNvCxnSpPr>
              <a:cxnSpLocks/>
              <a:stCxn id="430" idx="3"/>
              <a:endCxn id="461" idx="1"/>
            </p:cNvCxnSpPr>
            <p:nvPr/>
          </p:nvCxnSpPr>
          <p:spPr>
            <a:xfrm>
              <a:off x="8535068" y="3483882"/>
              <a:ext cx="463410" cy="260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3" name="TextBox 452">
              <a:extLst>
                <a:ext uri="{FF2B5EF4-FFF2-40B4-BE49-F238E27FC236}">
                  <a16:creationId xmlns:a16="http://schemas.microsoft.com/office/drawing/2014/main" id="{6F1550BC-414B-4EDD-9E53-F67E8CA4ED22}"/>
                </a:ext>
              </a:extLst>
            </p:cNvPr>
            <p:cNvSpPr txBox="1"/>
            <p:nvPr/>
          </p:nvSpPr>
          <p:spPr>
            <a:xfrm>
              <a:off x="8582867" y="2604373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CS</a:t>
              </a:r>
              <a:endParaRPr lang="en-AE" sz="1200" b="1" dirty="0"/>
            </a:p>
          </p:txBody>
        </p:sp>
        <p:cxnSp>
          <p:nvCxnSpPr>
            <p:cNvPr id="454" name="Connector: Curved 453">
              <a:extLst>
                <a:ext uri="{FF2B5EF4-FFF2-40B4-BE49-F238E27FC236}">
                  <a16:creationId xmlns:a16="http://schemas.microsoft.com/office/drawing/2014/main" id="{47CF233F-816C-4475-AB78-8459029FB34A}"/>
                </a:ext>
              </a:extLst>
            </p:cNvPr>
            <p:cNvCxnSpPr>
              <a:cxnSpLocks/>
              <a:stCxn id="458" idx="3"/>
              <a:endCxn id="461" idx="3"/>
            </p:cNvCxnSpPr>
            <p:nvPr/>
          </p:nvCxnSpPr>
          <p:spPr>
            <a:xfrm>
              <a:off x="9624292" y="2830113"/>
              <a:ext cx="7483" cy="656376"/>
            </a:xfrm>
            <a:prstGeom prst="curvedConnector3">
              <a:avLst>
                <a:gd name="adj1" fmla="val 3154924"/>
              </a:avLst>
            </a:prstGeom>
            <a:ln w="19050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Straight Arrow Connector 454">
              <a:extLst>
                <a:ext uri="{FF2B5EF4-FFF2-40B4-BE49-F238E27FC236}">
                  <a16:creationId xmlns:a16="http://schemas.microsoft.com/office/drawing/2014/main" id="{C7C40EEF-AFAA-4B53-A5C2-1B975E11CC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24648" y="3243628"/>
              <a:ext cx="1632628" cy="3864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Straight Arrow Connector 455">
              <a:extLst>
                <a:ext uri="{FF2B5EF4-FFF2-40B4-BE49-F238E27FC236}">
                  <a16:creationId xmlns:a16="http://schemas.microsoft.com/office/drawing/2014/main" id="{4C0143C0-6198-4557-B519-23E5B8FAC0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59421" y="3397017"/>
              <a:ext cx="2305872" cy="3518"/>
            </a:xfrm>
            <a:prstGeom prst="straightConnector1">
              <a:avLst/>
            </a:prstGeom>
            <a:ln w="127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7" name="Group 456">
              <a:extLst>
                <a:ext uri="{FF2B5EF4-FFF2-40B4-BE49-F238E27FC236}">
                  <a16:creationId xmlns:a16="http://schemas.microsoft.com/office/drawing/2014/main" id="{AF9D2E77-53A2-4552-A775-0C6B7E19174D}"/>
                </a:ext>
              </a:extLst>
            </p:cNvPr>
            <p:cNvGrpSpPr/>
            <p:nvPr/>
          </p:nvGrpSpPr>
          <p:grpSpPr>
            <a:xfrm>
              <a:off x="8994631" y="2628543"/>
              <a:ext cx="629661" cy="403139"/>
              <a:chOff x="9073010" y="3264516"/>
              <a:chExt cx="629661" cy="403139"/>
            </a:xfrm>
          </p:grpSpPr>
          <p:sp>
            <p:nvSpPr>
              <p:cNvPr id="458" name="Rectangle: Rounded Corners 457">
                <a:extLst>
                  <a:ext uri="{FF2B5EF4-FFF2-40B4-BE49-F238E27FC236}">
                    <a16:creationId xmlns:a16="http://schemas.microsoft.com/office/drawing/2014/main" id="{01EA470D-76E9-45ED-9A93-88D6748AB2FA}"/>
                  </a:ext>
                </a:extLst>
              </p:cNvPr>
              <p:cNvSpPr/>
              <p:nvPr/>
            </p:nvSpPr>
            <p:spPr>
              <a:xfrm>
                <a:off x="9073010" y="3264516"/>
                <a:ext cx="629661" cy="403139"/>
              </a:xfrm>
              <a:prstGeom prst="roundRect">
                <a:avLst/>
              </a:prstGeom>
              <a:solidFill>
                <a:srgbClr val="FF0000">
                  <a:alpha val="16000"/>
                </a:srgb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pic>
            <p:nvPicPr>
              <p:cNvPr id="459" name="Picture 458">
                <a:extLst>
                  <a:ext uri="{FF2B5EF4-FFF2-40B4-BE49-F238E27FC236}">
                    <a16:creationId xmlns:a16="http://schemas.microsoft.com/office/drawing/2014/main" id="{8717F77A-F1AA-48D6-B510-72BCAA864D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72876" y="3289981"/>
                <a:ext cx="434061" cy="354307"/>
              </a:xfrm>
              <a:prstGeom prst="rect">
                <a:avLst/>
              </a:prstGeom>
            </p:spPr>
          </p:pic>
        </p:grpSp>
        <p:grpSp>
          <p:nvGrpSpPr>
            <p:cNvPr id="460" name="Group 459">
              <a:extLst>
                <a:ext uri="{FF2B5EF4-FFF2-40B4-BE49-F238E27FC236}">
                  <a16:creationId xmlns:a16="http://schemas.microsoft.com/office/drawing/2014/main" id="{C2171A6B-790E-45D7-A9EB-BC4A60F5BBC9}"/>
                </a:ext>
              </a:extLst>
            </p:cNvPr>
            <p:cNvGrpSpPr/>
            <p:nvPr/>
          </p:nvGrpSpPr>
          <p:grpSpPr>
            <a:xfrm>
              <a:off x="8998478" y="3288850"/>
              <a:ext cx="633297" cy="395277"/>
              <a:chOff x="9076857" y="3702573"/>
              <a:chExt cx="633297" cy="395277"/>
            </a:xfrm>
          </p:grpSpPr>
          <p:sp>
            <p:nvSpPr>
              <p:cNvPr id="461" name="Rectangle: Rounded Corners 460">
                <a:extLst>
                  <a:ext uri="{FF2B5EF4-FFF2-40B4-BE49-F238E27FC236}">
                    <a16:creationId xmlns:a16="http://schemas.microsoft.com/office/drawing/2014/main" id="{E7E76BF2-736C-48AF-9023-AE3F0CE46E0A}"/>
                  </a:ext>
                </a:extLst>
              </p:cNvPr>
              <p:cNvSpPr/>
              <p:nvPr/>
            </p:nvSpPr>
            <p:spPr>
              <a:xfrm>
                <a:off x="9076857" y="3702573"/>
                <a:ext cx="633297" cy="395277"/>
              </a:xfrm>
              <a:prstGeom prst="roundRect">
                <a:avLst/>
              </a:prstGeom>
              <a:solidFill>
                <a:srgbClr val="92D050">
                  <a:alpha val="16000"/>
                </a:srgbClr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 dirty="0"/>
              </a:p>
            </p:txBody>
          </p:sp>
          <p:pic>
            <p:nvPicPr>
              <p:cNvPr id="462" name="Picture 461">
                <a:extLst>
                  <a:ext uri="{FF2B5EF4-FFF2-40B4-BE49-F238E27FC236}">
                    <a16:creationId xmlns:a16="http://schemas.microsoft.com/office/drawing/2014/main" id="{5D21954C-FD01-4382-9926-7EC5B419B2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76145" y="3733176"/>
                <a:ext cx="442021" cy="343180"/>
              </a:xfrm>
              <a:prstGeom prst="rect">
                <a:avLst/>
              </a:prstGeom>
            </p:spPr>
          </p:pic>
        </p:grp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5BCF4399-30C7-47E8-A559-A95789F488DE}"/>
                </a:ext>
              </a:extLst>
            </p:cNvPr>
            <p:cNvSpPr txBox="1"/>
            <p:nvPr/>
          </p:nvSpPr>
          <p:spPr>
            <a:xfrm>
              <a:off x="5663541" y="1929330"/>
              <a:ext cx="1857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/>
                <a:t>Shared weights</a:t>
              </a:r>
              <a:endParaRPr lang="en-AE" sz="1100" b="1" dirty="0"/>
            </a:p>
          </p:txBody>
        </p:sp>
        <p:cxnSp>
          <p:nvCxnSpPr>
            <p:cNvPr id="464" name="Connector: Curved 463">
              <a:extLst>
                <a:ext uri="{FF2B5EF4-FFF2-40B4-BE49-F238E27FC236}">
                  <a16:creationId xmlns:a16="http://schemas.microsoft.com/office/drawing/2014/main" id="{839D9797-978E-48C0-A3E2-97A4A71BD2AD}"/>
                </a:ext>
              </a:extLst>
            </p:cNvPr>
            <p:cNvCxnSpPr>
              <a:cxnSpLocks/>
              <a:stCxn id="389" idx="3"/>
              <a:endCxn id="458" idx="3"/>
            </p:cNvCxnSpPr>
            <p:nvPr/>
          </p:nvCxnSpPr>
          <p:spPr>
            <a:xfrm flipH="1">
              <a:off x="9624292" y="671060"/>
              <a:ext cx="611" cy="2159053"/>
            </a:xfrm>
            <a:prstGeom prst="curvedConnector3">
              <a:avLst>
                <a:gd name="adj1" fmla="val -91456628"/>
              </a:avLst>
            </a:prstGeom>
            <a:ln w="190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Connector: Curved 464">
              <a:extLst>
                <a:ext uri="{FF2B5EF4-FFF2-40B4-BE49-F238E27FC236}">
                  <a16:creationId xmlns:a16="http://schemas.microsoft.com/office/drawing/2014/main" id="{A3122C4C-5FEF-406A-BAB5-1C9F13957A29}"/>
                </a:ext>
              </a:extLst>
            </p:cNvPr>
            <p:cNvCxnSpPr>
              <a:cxnSpLocks/>
              <a:stCxn id="389" idx="3"/>
              <a:endCxn id="461" idx="3"/>
            </p:cNvCxnSpPr>
            <p:nvPr/>
          </p:nvCxnSpPr>
          <p:spPr>
            <a:xfrm>
              <a:off x="9624903" y="671060"/>
              <a:ext cx="6872" cy="2815429"/>
            </a:xfrm>
            <a:prstGeom prst="curvedConnector3">
              <a:avLst>
                <a:gd name="adj1" fmla="val 11650495"/>
              </a:avLst>
            </a:prstGeom>
            <a:ln w="190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Connector: Curved 465">
              <a:extLst>
                <a:ext uri="{FF2B5EF4-FFF2-40B4-BE49-F238E27FC236}">
                  <a16:creationId xmlns:a16="http://schemas.microsoft.com/office/drawing/2014/main" id="{8547F7CE-B373-4DD0-9C7E-7FCFC8ADC92B}"/>
                </a:ext>
              </a:extLst>
            </p:cNvPr>
            <p:cNvCxnSpPr>
              <a:cxnSpLocks/>
              <a:stCxn id="392" idx="3"/>
              <a:endCxn id="458" idx="3"/>
            </p:cNvCxnSpPr>
            <p:nvPr/>
          </p:nvCxnSpPr>
          <p:spPr>
            <a:xfrm flipH="1">
              <a:off x="9624292" y="1280446"/>
              <a:ext cx="8094" cy="1549667"/>
            </a:xfrm>
            <a:prstGeom prst="curvedConnector3">
              <a:avLst>
                <a:gd name="adj1" fmla="val -4001112"/>
              </a:avLst>
            </a:prstGeom>
            <a:ln w="190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Connector: Curved 466">
              <a:extLst>
                <a:ext uri="{FF2B5EF4-FFF2-40B4-BE49-F238E27FC236}">
                  <a16:creationId xmlns:a16="http://schemas.microsoft.com/office/drawing/2014/main" id="{1C8AB55F-F134-42C3-A7DC-895900000ADF}"/>
                </a:ext>
              </a:extLst>
            </p:cNvPr>
            <p:cNvCxnSpPr>
              <a:cxnSpLocks/>
              <a:stCxn id="392" idx="3"/>
              <a:endCxn id="461" idx="3"/>
            </p:cNvCxnSpPr>
            <p:nvPr/>
          </p:nvCxnSpPr>
          <p:spPr>
            <a:xfrm flipH="1">
              <a:off x="9631775" y="1280446"/>
              <a:ext cx="611" cy="2206043"/>
            </a:xfrm>
            <a:prstGeom prst="curvedConnector3">
              <a:avLst>
                <a:gd name="adj1" fmla="val -99770867"/>
              </a:avLst>
            </a:prstGeom>
            <a:ln w="190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0" name="TextBox 469">
              <a:extLst>
                <a:ext uri="{FF2B5EF4-FFF2-40B4-BE49-F238E27FC236}">
                  <a16:creationId xmlns:a16="http://schemas.microsoft.com/office/drawing/2014/main" id="{745BF3EF-88A4-43E2-9C34-DEE4387BCA18}"/>
                </a:ext>
              </a:extLst>
            </p:cNvPr>
            <p:cNvSpPr txBox="1"/>
            <p:nvPr/>
          </p:nvSpPr>
          <p:spPr>
            <a:xfrm>
              <a:off x="4634007" y="-47117"/>
              <a:ext cx="63644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/>
                <a:t>R×T</a:t>
              </a:r>
              <a:endParaRPr lang="en-AE" sz="1100" b="1" dirty="0"/>
            </a:p>
          </p:txBody>
        </p:sp>
        <p:sp>
          <p:nvSpPr>
            <p:cNvPr id="471" name="TextBox 470">
              <a:extLst>
                <a:ext uri="{FF2B5EF4-FFF2-40B4-BE49-F238E27FC236}">
                  <a16:creationId xmlns:a16="http://schemas.microsoft.com/office/drawing/2014/main" id="{3160B8F0-A0A3-4393-A9EF-5D691BE766A6}"/>
                </a:ext>
              </a:extLst>
            </p:cNvPr>
            <p:cNvSpPr txBox="1"/>
            <p:nvPr/>
          </p:nvSpPr>
          <p:spPr>
            <a:xfrm>
              <a:off x="7637925" y="226282"/>
              <a:ext cx="1147923" cy="266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/>
                <a:t>R × K</a:t>
              </a:r>
              <a:endParaRPr lang="en-AE" sz="1100" b="1" dirty="0"/>
            </a:p>
          </p:txBody>
        </p:sp>
        <p:sp>
          <p:nvSpPr>
            <p:cNvPr id="472" name="TextBox 471">
              <a:extLst>
                <a:ext uri="{FF2B5EF4-FFF2-40B4-BE49-F238E27FC236}">
                  <a16:creationId xmlns:a16="http://schemas.microsoft.com/office/drawing/2014/main" id="{73C7A5C8-9F8A-44B5-8E9F-3F3A1CCA7D3A}"/>
                </a:ext>
              </a:extLst>
            </p:cNvPr>
            <p:cNvSpPr txBox="1"/>
            <p:nvPr/>
          </p:nvSpPr>
          <p:spPr>
            <a:xfrm>
              <a:off x="8524915" y="218687"/>
              <a:ext cx="156299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/>
                <a:t>R × R</a:t>
              </a:r>
              <a:endParaRPr lang="en-AE" sz="1100" b="1" dirty="0"/>
            </a:p>
          </p:txBody>
        </p:sp>
        <p:cxnSp>
          <p:nvCxnSpPr>
            <p:cNvPr id="476" name="Straight Connector 475">
              <a:extLst>
                <a:ext uri="{FF2B5EF4-FFF2-40B4-BE49-F238E27FC236}">
                  <a16:creationId xmlns:a16="http://schemas.microsoft.com/office/drawing/2014/main" id="{7941D80C-78A8-4451-8E67-72FE41EB27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6463" y="4392502"/>
              <a:ext cx="4886866" cy="493693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9" name="Straight Connector 478">
              <a:extLst>
                <a:ext uri="{FF2B5EF4-FFF2-40B4-BE49-F238E27FC236}">
                  <a16:creationId xmlns:a16="http://schemas.microsoft.com/office/drawing/2014/main" id="{6457FF3B-13C0-4D23-9E5F-2F0F1D1BE219}"/>
                </a:ext>
              </a:extLst>
            </p:cNvPr>
            <p:cNvCxnSpPr>
              <a:cxnSpLocks/>
            </p:cNvCxnSpPr>
            <p:nvPr/>
          </p:nvCxnSpPr>
          <p:spPr>
            <a:xfrm>
              <a:off x="5413134" y="4400591"/>
              <a:ext cx="6102139" cy="467629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24" name="Group 523">
              <a:extLst>
                <a:ext uri="{FF2B5EF4-FFF2-40B4-BE49-F238E27FC236}">
                  <a16:creationId xmlns:a16="http://schemas.microsoft.com/office/drawing/2014/main" id="{2E81101A-BC0F-4ABA-A0C8-FD2BDC71F4F3}"/>
                </a:ext>
              </a:extLst>
            </p:cNvPr>
            <p:cNvGrpSpPr/>
            <p:nvPr/>
          </p:nvGrpSpPr>
          <p:grpSpPr>
            <a:xfrm>
              <a:off x="932141" y="4874614"/>
              <a:ext cx="2393306" cy="1481617"/>
              <a:chOff x="1378240" y="4512664"/>
              <a:chExt cx="2393306" cy="1481617"/>
            </a:xfrm>
          </p:grpSpPr>
          <p:sp>
            <p:nvSpPr>
              <p:cNvPr id="486" name="Rectangle 485">
                <a:extLst>
                  <a:ext uri="{FF2B5EF4-FFF2-40B4-BE49-F238E27FC236}">
                    <a16:creationId xmlns:a16="http://schemas.microsoft.com/office/drawing/2014/main" id="{72814CE5-7B79-44AB-ABFE-BDFB62D3FBE5}"/>
                  </a:ext>
                </a:extLst>
              </p:cNvPr>
              <p:cNvSpPr/>
              <p:nvPr/>
            </p:nvSpPr>
            <p:spPr>
              <a:xfrm>
                <a:off x="1378241" y="4718992"/>
                <a:ext cx="2393305" cy="1275289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  <a:alpha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cxnSp>
            <p:nvCxnSpPr>
              <p:cNvPr id="488" name="Straight Connector 487">
                <a:extLst>
                  <a:ext uri="{FF2B5EF4-FFF2-40B4-BE49-F238E27FC236}">
                    <a16:creationId xmlns:a16="http://schemas.microsoft.com/office/drawing/2014/main" id="{50A27B72-E495-40A7-9416-506EDC9557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6645" y="4718991"/>
                <a:ext cx="0" cy="126904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9" name="Straight Connector 488">
                <a:extLst>
                  <a:ext uri="{FF2B5EF4-FFF2-40B4-BE49-F238E27FC236}">
                    <a16:creationId xmlns:a16="http://schemas.microsoft.com/office/drawing/2014/main" id="{F0117BCF-B614-478D-A5D9-3136AE28C9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27885" y="4718991"/>
                <a:ext cx="0" cy="126904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0" name="Straight Connector 489">
                <a:extLst>
                  <a:ext uri="{FF2B5EF4-FFF2-40B4-BE49-F238E27FC236}">
                    <a16:creationId xmlns:a16="http://schemas.microsoft.com/office/drawing/2014/main" id="{43540AFE-D9C8-494F-A8F7-37453B4675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46812" y="4718991"/>
                <a:ext cx="0" cy="126904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1" name="Straight Connector 490">
                <a:extLst>
                  <a:ext uri="{FF2B5EF4-FFF2-40B4-BE49-F238E27FC236}">
                    <a16:creationId xmlns:a16="http://schemas.microsoft.com/office/drawing/2014/main" id="{DE18CA49-8367-4C8B-9757-2217B64200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71157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2" name="Straight Connector 491">
                <a:extLst>
                  <a:ext uri="{FF2B5EF4-FFF2-40B4-BE49-F238E27FC236}">
                    <a16:creationId xmlns:a16="http://schemas.microsoft.com/office/drawing/2014/main" id="{45B65DC1-3B54-4EB8-8689-CD48541C7F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90574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3" name="Straight Connector 492">
                <a:extLst>
                  <a:ext uri="{FF2B5EF4-FFF2-40B4-BE49-F238E27FC236}">
                    <a16:creationId xmlns:a16="http://schemas.microsoft.com/office/drawing/2014/main" id="{10E6307F-D362-4D18-81ED-0EB2642838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05089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4" name="Straight Connector 493">
                <a:extLst>
                  <a:ext uri="{FF2B5EF4-FFF2-40B4-BE49-F238E27FC236}">
                    <a16:creationId xmlns:a16="http://schemas.microsoft.com/office/drawing/2014/main" id="{6BDBFFDD-6F1C-4B80-A3E2-350A27CE18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60423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5" name="Straight Connector 494">
                <a:extLst>
                  <a:ext uri="{FF2B5EF4-FFF2-40B4-BE49-F238E27FC236}">
                    <a16:creationId xmlns:a16="http://schemas.microsoft.com/office/drawing/2014/main" id="{865F82B1-F857-4C69-A1E6-89D85780AC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46123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6" name="Straight Connector 495">
                <a:extLst>
                  <a:ext uri="{FF2B5EF4-FFF2-40B4-BE49-F238E27FC236}">
                    <a16:creationId xmlns:a16="http://schemas.microsoft.com/office/drawing/2014/main" id="{077FF4FB-B061-41E5-AB1D-8F1CDEE874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1823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7" name="Straight Connector 496">
                <a:extLst>
                  <a:ext uri="{FF2B5EF4-FFF2-40B4-BE49-F238E27FC236}">
                    <a16:creationId xmlns:a16="http://schemas.microsoft.com/office/drawing/2014/main" id="{42F3B626-494D-4E51-A2C8-8C54BEE269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16200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8" name="Straight Connector 497">
                <a:extLst>
                  <a:ext uri="{FF2B5EF4-FFF2-40B4-BE49-F238E27FC236}">
                    <a16:creationId xmlns:a16="http://schemas.microsoft.com/office/drawing/2014/main" id="{505BD73D-5E26-4674-BC70-69A1B2E8FB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1900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9" name="Straight Connector 498">
                <a:extLst>
                  <a:ext uri="{FF2B5EF4-FFF2-40B4-BE49-F238E27FC236}">
                    <a16:creationId xmlns:a16="http://schemas.microsoft.com/office/drawing/2014/main" id="{4C62C43F-C7DE-4D87-A277-72BB9E1C2F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93950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0" name="Straight Connector 499">
                <a:extLst>
                  <a:ext uri="{FF2B5EF4-FFF2-40B4-BE49-F238E27FC236}">
                    <a16:creationId xmlns:a16="http://schemas.microsoft.com/office/drawing/2014/main" id="{9152DE7A-EF4D-4D3D-993E-5CC7EE7CAC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0458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1" name="Straight Connector 500">
                <a:extLst>
                  <a:ext uri="{FF2B5EF4-FFF2-40B4-BE49-F238E27FC236}">
                    <a16:creationId xmlns:a16="http://schemas.microsoft.com/office/drawing/2014/main" id="{4E0AD681-734D-4EF5-9B95-E0ED1DF12F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38145" y="4718990"/>
                <a:ext cx="6707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2" name="Straight Connector 501">
                <a:extLst>
                  <a:ext uri="{FF2B5EF4-FFF2-40B4-BE49-F238E27FC236}">
                    <a16:creationId xmlns:a16="http://schemas.microsoft.com/office/drawing/2014/main" id="{40066686-32D9-45D7-AE92-79D130A76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79650" y="4718990"/>
                <a:ext cx="0" cy="126904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3" name="Straight Connector 502">
                <a:extLst>
                  <a:ext uri="{FF2B5EF4-FFF2-40B4-BE49-F238E27FC236}">
                    <a16:creationId xmlns:a16="http://schemas.microsoft.com/office/drawing/2014/main" id="{654240EE-36D9-47F9-93F8-AB71264B67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8240" y="4832350"/>
                <a:ext cx="2388544" cy="873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7" name="Straight Connector 506">
                <a:extLst>
                  <a:ext uri="{FF2B5EF4-FFF2-40B4-BE49-F238E27FC236}">
                    <a16:creationId xmlns:a16="http://schemas.microsoft.com/office/drawing/2014/main" id="{A014C8EF-8450-43C0-8B30-F07F7B86DC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82981" y="4946650"/>
                <a:ext cx="2383803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8" name="Straight Connector 507">
                <a:extLst>
                  <a:ext uri="{FF2B5EF4-FFF2-40B4-BE49-F238E27FC236}">
                    <a16:creationId xmlns:a16="http://schemas.microsoft.com/office/drawing/2014/main" id="{92B45A5F-313E-4813-ACF2-5321F3A573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8240" y="5067300"/>
                <a:ext cx="2388544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9" name="Straight Connector 508">
                <a:extLst>
                  <a:ext uri="{FF2B5EF4-FFF2-40B4-BE49-F238E27FC236}">
                    <a16:creationId xmlns:a16="http://schemas.microsoft.com/office/drawing/2014/main" id="{689F5E5D-8E3E-430E-A293-1F9A5B0AEF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8240" y="5187950"/>
                <a:ext cx="2388544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1" name="Straight Connector 510">
                <a:extLst>
                  <a:ext uri="{FF2B5EF4-FFF2-40B4-BE49-F238E27FC236}">
                    <a16:creationId xmlns:a16="http://schemas.microsoft.com/office/drawing/2014/main" id="{4DA9D5DB-EAEA-4CF6-8DBE-B3F4B3C029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8240" y="5867384"/>
                <a:ext cx="2388544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2" name="Straight Connector 511">
                <a:extLst>
                  <a:ext uri="{FF2B5EF4-FFF2-40B4-BE49-F238E27FC236}">
                    <a16:creationId xmlns:a16="http://schemas.microsoft.com/office/drawing/2014/main" id="{683F65EE-87E8-42F7-A872-B8C9F9788C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8240" y="5746734"/>
                <a:ext cx="2388544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3" name="Straight Connector 512">
                <a:extLst>
                  <a:ext uri="{FF2B5EF4-FFF2-40B4-BE49-F238E27FC236}">
                    <a16:creationId xmlns:a16="http://schemas.microsoft.com/office/drawing/2014/main" id="{4C950F3E-866F-48B0-9836-8CF129A3F4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8240" y="5632434"/>
                <a:ext cx="2388544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17" name="TextBox 516">
                <a:extLst>
                  <a:ext uri="{FF2B5EF4-FFF2-40B4-BE49-F238E27FC236}">
                    <a16:creationId xmlns:a16="http://schemas.microsoft.com/office/drawing/2014/main" id="{BC58F11A-B03D-4A8A-ABDF-7728F50D8A73}"/>
                  </a:ext>
                </a:extLst>
              </p:cNvPr>
              <p:cNvSpPr txBox="1"/>
              <p:nvPr/>
            </p:nvSpPr>
            <p:spPr>
              <a:xfrm>
                <a:off x="2354876" y="5134184"/>
                <a:ext cx="219808" cy="4089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.</a:t>
                </a:r>
                <a:endParaRPr lang="en-AE" sz="2000" dirty="0"/>
              </a:p>
            </p:txBody>
          </p:sp>
          <p:sp>
            <p:nvSpPr>
              <p:cNvPr id="518" name="TextBox 517">
                <a:extLst>
                  <a:ext uri="{FF2B5EF4-FFF2-40B4-BE49-F238E27FC236}">
                    <a16:creationId xmlns:a16="http://schemas.microsoft.com/office/drawing/2014/main" id="{FE0C1518-7E6C-42A5-98FB-A23E4F517826}"/>
                  </a:ext>
                </a:extLst>
              </p:cNvPr>
              <p:cNvSpPr txBox="1"/>
              <p:nvPr/>
            </p:nvSpPr>
            <p:spPr>
              <a:xfrm>
                <a:off x="2719902" y="5134180"/>
                <a:ext cx="219808" cy="4089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.</a:t>
                </a:r>
                <a:endParaRPr lang="en-AE" sz="2000" dirty="0"/>
              </a:p>
            </p:txBody>
          </p:sp>
          <p:sp>
            <p:nvSpPr>
              <p:cNvPr id="519" name="TextBox 518">
                <a:extLst>
                  <a:ext uri="{FF2B5EF4-FFF2-40B4-BE49-F238E27FC236}">
                    <a16:creationId xmlns:a16="http://schemas.microsoft.com/office/drawing/2014/main" id="{05DB3F60-D617-4B4E-8E78-72AA3CED2EBA}"/>
                  </a:ext>
                </a:extLst>
              </p:cNvPr>
              <p:cNvSpPr txBox="1"/>
              <p:nvPr/>
            </p:nvSpPr>
            <p:spPr>
              <a:xfrm>
                <a:off x="2541775" y="5133975"/>
                <a:ext cx="219808" cy="4089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.</a:t>
                </a:r>
                <a:endParaRPr lang="en-AE" sz="2000" dirty="0"/>
              </a:p>
            </p:txBody>
          </p:sp>
          <p:sp>
            <p:nvSpPr>
              <p:cNvPr id="520" name="TextBox 519">
                <a:extLst>
                  <a:ext uri="{FF2B5EF4-FFF2-40B4-BE49-F238E27FC236}">
                    <a16:creationId xmlns:a16="http://schemas.microsoft.com/office/drawing/2014/main" id="{51183E86-CD99-41F8-B7C3-92E44E8B5ADA}"/>
                  </a:ext>
                </a:extLst>
              </p:cNvPr>
              <p:cNvSpPr txBox="1"/>
              <p:nvPr/>
            </p:nvSpPr>
            <p:spPr>
              <a:xfrm>
                <a:off x="2542550" y="4990910"/>
                <a:ext cx="219808" cy="4089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.</a:t>
                </a:r>
                <a:endParaRPr lang="en-AE" sz="2000" dirty="0"/>
              </a:p>
            </p:txBody>
          </p:sp>
          <p:sp>
            <p:nvSpPr>
              <p:cNvPr id="523" name="TextBox 522">
                <a:extLst>
                  <a:ext uri="{FF2B5EF4-FFF2-40B4-BE49-F238E27FC236}">
                    <a16:creationId xmlns:a16="http://schemas.microsoft.com/office/drawing/2014/main" id="{8A88E5F4-6697-4992-82DA-08055C93C64C}"/>
                  </a:ext>
                </a:extLst>
              </p:cNvPr>
              <p:cNvSpPr txBox="1"/>
              <p:nvPr/>
            </p:nvSpPr>
            <p:spPr>
              <a:xfrm>
                <a:off x="2448119" y="4512664"/>
                <a:ext cx="24878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/>
                  <a:t>T</a:t>
                </a:r>
                <a:endParaRPr lang="en-AE" sz="1000" b="1" dirty="0"/>
              </a:p>
            </p:txBody>
          </p:sp>
        </p:grpSp>
        <p:sp>
          <p:nvSpPr>
            <p:cNvPr id="526" name="Rectangle 525">
              <a:extLst>
                <a:ext uri="{FF2B5EF4-FFF2-40B4-BE49-F238E27FC236}">
                  <a16:creationId xmlns:a16="http://schemas.microsoft.com/office/drawing/2014/main" id="{FDF265F2-4EA7-47D9-A741-077A1EC86CF5}"/>
                </a:ext>
              </a:extLst>
            </p:cNvPr>
            <p:cNvSpPr/>
            <p:nvPr/>
          </p:nvSpPr>
          <p:spPr>
            <a:xfrm>
              <a:off x="937270" y="5089454"/>
              <a:ext cx="481837" cy="9849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527" name="Rectangle 526">
              <a:extLst>
                <a:ext uri="{FF2B5EF4-FFF2-40B4-BE49-F238E27FC236}">
                  <a16:creationId xmlns:a16="http://schemas.microsoft.com/office/drawing/2014/main" id="{2BF7B4E9-7417-43F4-AD1B-EB1098608C17}"/>
                </a:ext>
              </a:extLst>
            </p:cNvPr>
            <p:cNvSpPr/>
            <p:nvPr/>
          </p:nvSpPr>
          <p:spPr>
            <a:xfrm>
              <a:off x="1186528" y="5203030"/>
              <a:ext cx="466112" cy="10179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529" name="Rectangle 528">
              <a:extLst>
                <a:ext uri="{FF2B5EF4-FFF2-40B4-BE49-F238E27FC236}">
                  <a16:creationId xmlns:a16="http://schemas.microsoft.com/office/drawing/2014/main" id="{44A966AE-0ACD-4581-AE1B-F911EEA4C851}"/>
                </a:ext>
              </a:extLst>
            </p:cNvPr>
            <p:cNvSpPr/>
            <p:nvPr/>
          </p:nvSpPr>
          <p:spPr>
            <a:xfrm>
              <a:off x="1431010" y="5318126"/>
              <a:ext cx="461036" cy="104175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72BEF25E-4033-4B5A-9415-A13CE176B7D6}"/>
                </a:ext>
              </a:extLst>
            </p:cNvPr>
            <p:cNvSpPr/>
            <p:nvPr/>
          </p:nvSpPr>
          <p:spPr>
            <a:xfrm>
              <a:off x="2878199" y="6239085"/>
              <a:ext cx="442486" cy="1108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531" name="Rectangle 530">
              <a:extLst>
                <a:ext uri="{FF2B5EF4-FFF2-40B4-BE49-F238E27FC236}">
                  <a16:creationId xmlns:a16="http://schemas.microsoft.com/office/drawing/2014/main" id="{972A9B6C-78F3-4DEB-9AE5-C4EAADA5BAD2}"/>
                </a:ext>
              </a:extLst>
            </p:cNvPr>
            <p:cNvSpPr/>
            <p:nvPr/>
          </p:nvSpPr>
          <p:spPr>
            <a:xfrm>
              <a:off x="2657377" y="6117145"/>
              <a:ext cx="437886" cy="10417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cxnSp>
          <p:nvCxnSpPr>
            <p:cNvPr id="532" name="Straight Arrow Connector 531">
              <a:extLst>
                <a:ext uri="{FF2B5EF4-FFF2-40B4-BE49-F238E27FC236}">
                  <a16:creationId xmlns:a16="http://schemas.microsoft.com/office/drawing/2014/main" id="{2F01E89D-5107-4C1B-94DB-750EB1A953EB}"/>
                </a:ext>
              </a:extLst>
            </p:cNvPr>
            <p:cNvCxnSpPr>
              <a:cxnSpLocks/>
              <a:stCxn id="486" idx="3"/>
              <a:endCxn id="668" idx="1"/>
            </p:cNvCxnSpPr>
            <p:nvPr/>
          </p:nvCxnSpPr>
          <p:spPr>
            <a:xfrm flipV="1">
              <a:off x="3325447" y="5717908"/>
              <a:ext cx="376232" cy="67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55" name="TextBox 554">
              <a:extLst>
                <a:ext uri="{FF2B5EF4-FFF2-40B4-BE49-F238E27FC236}">
                  <a16:creationId xmlns:a16="http://schemas.microsoft.com/office/drawing/2014/main" id="{4D68A65D-F5BF-4279-9B2F-B094F0EA3A81}"/>
                </a:ext>
              </a:extLst>
            </p:cNvPr>
            <p:cNvSpPr txBox="1"/>
            <p:nvPr/>
          </p:nvSpPr>
          <p:spPr>
            <a:xfrm>
              <a:off x="2100463" y="5639006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577" name="Rectangle 576">
              <a:extLst>
                <a:ext uri="{FF2B5EF4-FFF2-40B4-BE49-F238E27FC236}">
                  <a16:creationId xmlns:a16="http://schemas.microsoft.com/office/drawing/2014/main" id="{7832CED9-7F10-4BA4-A08E-E5D8F0467586}"/>
                </a:ext>
              </a:extLst>
            </p:cNvPr>
            <p:cNvSpPr/>
            <p:nvPr/>
          </p:nvSpPr>
          <p:spPr>
            <a:xfrm>
              <a:off x="3912112" y="5081867"/>
              <a:ext cx="1282650" cy="1275289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cxnSp>
          <p:nvCxnSpPr>
            <p:cNvPr id="580" name="Straight Connector 579">
              <a:extLst>
                <a:ext uri="{FF2B5EF4-FFF2-40B4-BE49-F238E27FC236}">
                  <a16:creationId xmlns:a16="http://schemas.microsoft.com/office/drawing/2014/main" id="{2D5193E0-0617-4C87-B6C7-79B9F125FD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65210" y="5088115"/>
              <a:ext cx="1" cy="1275289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1" name="Straight Connector 580">
              <a:extLst>
                <a:ext uri="{FF2B5EF4-FFF2-40B4-BE49-F238E27FC236}">
                  <a16:creationId xmlns:a16="http://schemas.microsoft.com/office/drawing/2014/main" id="{E444A028-DCE7-4FDA-8DA8-8CA95243A6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21126" y="5077602"/>
              <a:ext cx="1" cy="127550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2" name="Straight Connector 581">
              <a:extLst>
                <a:ext uri="{FF2B5EF4-FFF2-40B4-BE49-F238E27FC236}">
                  <a16:creationId xmlns:a16="http://schemas.microsoft.com/office/drawing/2014/main" id="{FA8CC72B-1D5D-417B-8D7D-83EF6B4A71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78424" y="5084857"/>
              <a:ext cx="1" cy="1275289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3" name="Straight Connector 582">
              <a:extLst>
                <a:ext uri="{FF2B5EF4-FFF2-40B4-BE49-F238E27FC236}">
                  <a16:creationId xmlns:a16="http://schemas.microsoft.com/office/drawing/2014/main" id="{3BCEFEAC-21CD-4C58-B5A9-34FBBEBEA476}"/>
                </a:ext>
              </a:extLst>
            </p:cNvPr>
            <p:cNvCxnSpPr>
              <a:cxnSpLocks/>
            </p:cNvCxnSpPr>
            <p:nvPr/>
          </p:nvCxnSpPr>
          <p:spPr>
            <a:xfrm>
              <a:off x="5034664" y="5077602"/>
              <a:ext cx="0" cy="1283819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4" name="Straight Connector 583">
              <a:extLst>
                <a:ext uri="{FF2B5EF4-FFF2-40B4-BE49-F238E27FC236}">
                  <a16:creationId xmlns:a16="http://schemas.microsoft.com/office/drawing/2014/main" id="{994B5045-58F8-4514-A53C-A2BBA62470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8749" y="5084857"/>
              <a:ext cx="2683" cy="127142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92" name="Rectangle 591">
              <a:extLst>
                <a:ext uri="{FF2B5EF4-FFF2-40B4-BE49-F238E27FC236}">
                  <a16:creationId xmlns:a16="http://schemas.microsoft.com/office/drawing/2014/main" id="{4D84B801-0B66-40C2-85DF-9822680193B6}"/>
                </a:ext>
              </a:extLst>
            </p:cNvPr>
            <p:cNvSpPr/>
            <p:nvPr/>
          </p:nvSpPr>
          <p:spPr>
            <a:xfrm>
              <a:off x="3915287" y="5088826"/>
              <a:ext cx="142361" cy="125927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594" name="Rectangle 593">
              <a:extLst>
                <a:ext uri="{FF2B5EF4-FFF2-40B4-BE49-F238E27FC236}">
                  <a16:creationId xmlns:a16="http://schemas.microsoft.com/office/drawing/2014/main" id="{BA3A142D-8CE5-405D-BFA0-09812DA60DAD}"/>
                </a:ext>
              </a:extLst>
            </p:cNvPr>
            <p:cNvSpPr/>
            <p:nvPr/>
          </p:nvSpPr>
          <p:spPr>
            <a:xfrm>
              <a:off x="4072819" y="5084857"/>
              <a:ext cx="142361" cy="126702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595" name="Rectangle 594">
              <a:extLst>
                <a:ext uri="{FF2B5EF4-FFF2-40B4-BE49-F238E27FC236}">
                  <a16:creationId xmlns:a16="http://schemas.microsoft.com/office/drawing/2014/main" id="{5F9B1F30-69C0-4AD7-AC74-BF23EBE15299}"/>
                </a:ext>
              </a:extLst>
            </p:cNvPr>
            <p:cNvSpPr/>
            <p:nvPr/>
          </p:nvSpPr>
          <p:spPr>
            <a:xfrm>
              <a:off x="4228977" y="5088948"/>
              <a:ext cx="142361" cy="125927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598" name="Rectangle 597">
              <a:extLst>
                <a:ext uri="{FF2B5EF4-FFF2-40B4-BE49-F238E27FC236}">
                  <a16:creationId xmlns:a16="http://schemas.microsoft.com/office/drawing/2014/main" id="{9FA7EA93-9164-432A-A5BF-AE3A79E3DBFB}"/>
                </a:ext>
              </a:extLst>
            </p:cNvPr>
            <p:cNvSpPr/>
            <p:nvPr/>
          </p:nvSpPr>
          <p:spPr>
            <a:xfrm>
              <a:off x="4887489" y="5090545"/>
              <a:ext cx="142361" cy="12592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05" name="Rectangle 604">
              <a:extLst>
                <a:ext uri="{FF2B5EF4-FFF2-40B4-BE49-F238E27FC236}">
                  <a16:creationId xmlns:a16="http://schemas.microsoft.com/office/drawing/2014/main" id="{C21CDEB2-B196-4492-AADA-C3015AD0C57D}"/>
                </a:ext>
              </a:extLst>
            </p:cNvPr>
            <p:cNvSpPr/>
            <p:nvPr/>
          </p:nvSpPr>
          <p:spPr>
            <a:xfrm>
              <a:off x="5044203" y="5089751"/>
              <a:ext cx="142361" cy="1259273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06" name="TextBox 605">
              <a:extLst>
                <a:ext uri="{FF2B5EF4-FFF2-40B4-BE49-F238E27FC236}">
                  <a16:creationId xmlns:a16="http://schemas.microsoft.com/office/drawing/2014/main" id="{6C4CBD94-DDE9-4806-B8EF-0818F10500D1}"/>
                </a:ext>
              </a:extLst>
            </p:cNvPr>
            <p:cNvSpPr txBox="1"/>
            <p:nvPr/>
          </p:nvSpPr>
          <p:spPr>
            <a:xfrm>
              <a:off x="4424576" y="4870827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K</a:t>
              </a:r>
              <a:endParaRPr lang="en-AE" sz="1000" b="1" dirty="0"/>
            </a:p>
          </p:txBody>
        </p:sp>
        <p:sp>
          <p:nvSpPr>
            <p:cNvPr id="607" name="TextBox 606">
              <a:extLst>
                <a:ext uri="{FF2B5EF4-FFF2-40B4-BE49-F238E27FC236}">
                  <a16:creationId xmlns:a16="http://schemas.microsoft.com/office/drawing/2014/main" id="{2CD3A8A0-9D48-4BC8-87DE-18DEEB92F264}"/>
                </a:ext>
              </a:extLst>
            </p:cNvPr>
            <p:cNvSpPr txBox="1"/>
            <p:nvPr/>
          </p:nvSpPr>
          <p:spPr>
            <a:xfrm>
              <a:off x="4508726" y="5524509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608" name="TextBox 607">
              <a:extLst>
                <a:ext uri="{FF2B5EF4-FFF2-40B4-BE49-F238E27FC236}">
                  <a16:creationId xmlns:a16="http://schemas.microsoft.com/office/drawing/2014/main" id="{5B839D2E-F109-485B-8977-397B1F13C069}"/>
                </a:ext>
              </a:extLst>
            </p:cNvPr>
            <p:cNvSpPr txBox="1"/>
            <p:nvPr/>
          </p:nvSpPr>
          <p:spPr>
            <a:xfrm>
              <a:off x="4667783" y="5524509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609" name="TextBox 608">
              <a:extLst>
                <a:ext uri="{FF2B5EF4-FFF2-40B4-BE49-F238E27FC236}">
                  <a16:creationId xmlns:a16="http://schemas.microsoft.com/office/drawing/2014/main" id="{F37BC5BE-7E54-4379-8F3A-B10DEFFBCDF0}"/>
                </a:ext>
              </a:extLst>
            </p:cNvPr>
            <p:cNvSpPr txBox="1"/>
            <p:nvPr/>
          </p:nvSpPr>
          <p:spPr>
            <a:xfrm>
              <a:off x="4358511" y="5524509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610" name="TextBox 609">
              <a:extLst>
                <a:ext uri="{FF2B5EF4-FFF2-40B4-BE49-F238E27FC236}">
                  <a16:creationId xmlns:a16="http://schemas.microsoft.com/office/drawing/2014/main" id="{495E13C9-05A1-4E68-9409-30E65BE57D24}"/>
                </a:ext>
              </a:extLst>
            </p:cNvPr>
            <p:cNvSpPr txBox="1"/>
            <p:nvPr/>
          </p:nvSpPr>
          <p:spPr>
            <a:xfrm>
              <a:off x="4507584" y="5387432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sp>
          <p:nvSpPr>
            <p:cNvPr id="611" name="TextBox 610">
              <a:extLst>
                <a:ext uri="{FF2B5EF4-FFF2-40B4-BE49-F238E27FC236}">
                  <a16:creationId xmlns:a16="http://schemas.microsoft.com/office/drawing/2014/main" id="{74484B8C-083E-47F6-978B-E919DC076E27}"/>
                </a:ext>
              </a:extLst>
            </p:cNvPr>
            <p:cNvSpPr txBox="1"/>
            <p:nvPr/>
          </p:nvSpPr>
          <p:spPr>
            <a:xfrm>
              <a:off x="4509330" y="5668463"/>
              <a:ext cx="219808" cy="408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.</a:t>
              </a:r>
              <a:endParaRPr lang="en-AE" sz="2000" dirty="0"/>
            </a:p>
          </p:txBody>
        </p:sp>
        <p:cxnSp>
          <p:nvCxnSpPr>
            <p:cNvPr id="591" name="Straight Connector 590">
              <a:extLst>
                <a:ext uri="{FF2B5EF4-FFF2-40B4-BE49-F238E27FC236}">
                  <a16:creationId xmlns:a16="http://schemas.microsoft.com/office/drawing/2014/main" id="{DFB340D7-97E4-4054-9BF9-26696D196242}"/>
                </a:ext>
              </a:extLst>
            </p:cNvPr>
            <p:cNvCxnSpPr>
              <a:cxnSpLocks/>
            </p:cNvCxnSpPr>
            <p:nvPr/>
          </p:nvCxnSpPr>
          <p:spPr>
            <a:xfrm>
              <a:off x="3906850" y="6077365"/>
              <a:ext cx="128265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0" name="Straight Connector 589">
              <a:extLst>
                <a:ext uri="{FF2B5EF4-FFF2-40B4-BE49-F238E27FC236}">
                  <a16:creationId xmlns:a16="http://schemas.microsoft.com/office/drawing/2014/main" id="{DFC3A26A-F48F-4501-886C-23A88DC0146F}"/>
                </a:ext>
              </a:extLst>
            </p:cNvPr>
            <p:cNvCxnSpPr>
              <a:cxnSpLocks/>
            </p:cNvCxnSpPr>
            <p:nvPr/>
          </p:nvCxnSpPr>
          <p:spPr>
            <a:xfrm>
              <a:off x="3908989" y="6221320"/>
              <a:ext cx="128265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9" name="Straight Connector 588">
              <a:extLst>
                <a:ext uri="{FF2B5EF4-FFF2-40B4-BE49-F238E27FC236}">
                  <a16:creationId xmlns:a16="http://schemas.microsoft.com/office/drawing/2014/main" id="{0F1F48B6-B5B8-4E4A-9826-CFEAFC949F73}"/>
                </a:ext>
              </a:extLst>
            </p:cNvPr>
            <p:cNvCxnSpPr>
              <a:cxnSpLocks/>
            </p:cNvCxnSpPr>
            <p:nvPr/>
          </p:nvCxnSpPr>
          <p:spPr>
            <a:xfrm>
              <a:off x="3906850" y="5502085"/>
              <a:ext cx="128265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8" name="Straight Connector 587">
              <a:extLst>
                <a:ext uri="{FF2B5EF4-FFF2-40B4-BE49-F238E27FC236}">
                  <a16:creationId xmlns:a16="http://schemas.microsoft.com/office/drawing/2014/main" id="{82EF398F-B7AE-446E-BA7E-7131D9287B6C}"/>
                </a:ext>
              </a:extLst>
            </p:cNvPr>
            <p:cNvCxnSpPr>
              <a:cxnSpLocks/>
            </p:cNvCxnSpPr>
            <p:nvPr/>
          </p:nvCxnSpPr>
          <p:spPr>
            <a:xfrm>
              <a:off x="3906850" y="5359210"/>
              <a:ext cx="128265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6" name="Straight Connector 585">
              <a:extLst>
                <a:ext uri="{FF2B5EF4-FFF2-40B4-BE49-F238E27FC236}">
                  <a16:creationId xmlns:a16="http://schemas.microsoft.com/office/drawing/2014/main" id="{4EBBC678-C95A-4598-944F-6DFEDE14C849}"/>
                </a:ext>
              </a:extLst>
            </p:cNvPr>
            <p:cNvCxnSpPr>
              <a:cxnSpLocks/>
            </p:cNvCxnSpPr>
            <p:nvPr/>
          </p:nvCxnSpPr>
          <p:spPr>
            <a:xfrm>
              <a:off x="3912112" y="5222080"/>
              <a:ext cx="1282650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6" name="Straight Arrow Connector 615">
              <a:extLst>
                <a:ext uri="{FF2B5EF4-FFF2-40B4-BE49-F238E27FC236}">
                  <a16:creationId xmlns:a16="http://schemas.microsoft.com/office/drawing/2014/main" id="{36F4777F-AD3C-4244-9207-06DDBD968BD6}"/>
                </a:ext>
              </a:extLst>
            </p:cNvPr>
            <p:cNvCxnSpPr>
              <a:cxnSpLocks/>
              <a:stCxn id="577" idx="3"/>
            </p:cNvCxnSpPr>
            <p:nvPr/>
          </p:nvCxnSpPr>
          <p:spPr>
            <a:xfrm flipV="1">
              <a:off x="5194762" y="5713945"/>
              <a:ext cx="265737" cy="556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9" name="Rectangle 618">
              <a:extLst>
                <a:ext uri="{FF2B5EF4-FFF2-40B4-BE49-F238E27FC236}">
                  <a16:creationId xmlns:a16="http://schemas.microsoft.com/office/drawing/2014/main" id="{938C66E7-AE60-413E-A38A-C4DC3AE3CCC6}"/>
                </a:ext>
              </a:extLst>
            </p:cNvPr>
            <p:cNvSpPr/>
            <p:nvPr/>
          </p:nvSpPr>
          <p:spPr>
            <a:xfrm>
              <a:off x="5559267" y="5082771"/>
              <a:ext cx="142361" cy="58569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20" name="Rectangle 619">
              <a:extLst>
                <a:ext uri="{FF2B5EF4-FFF2-40B4-BE49-F238E27FC236}">
                  <a16:creationId xmlns:a16="http://schemas.microsoft.com/office/drawing/2014/main" id="{BB89D07C-D538-4C34-9394-115BC1A16C39}"/>
                </a:ext>
              </a:extLst>
            </p:cNvPr>
            <p:cNvSpPr/>
            <p:nvPr/>
          </p:nvSpPr>
          <p:spPr>
            <a:xfrm>
              <a:off x="5616071" y="5193333"/>
              <a:ext cx="142361" cy="585690"/>
            </a:xfrm>
            <a:prstGeom prst="rect">
              <a:avLst/>
            </a:prstGeom>
            <a:solidFill>
              <a:srgbClr val="FF0000">
                <a:alpha val="70000"/>
              </a:srgbClr>
            </a:solidFill>
            <a:ln w="63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21" name="Rectangle 620">
              <a:extLst>
                <a:ext uri="{FF2B5EF4-FFF2-40B4-BE49-F238E27FC236}">
                  <a16:creationId xmlns:a16="http://schemas.microsoft.com/office/drawing/2014/main" id="{C1A7DB85-641A-4CA1-85AC-F61CFADDCF08}"/>
                </a:ext>
              </a:extLst>
            </p:cNvPr>
            <p:cNvSpPr/>
            <p:nvPr/>
          </p:nvSpPr>
          <p:spPr>
            <a:xfrm>
              <a:off x="5687077" y="5292897"/>
              <a:ext cx="142361" cy="579930"/>
            </a:xfrm>
            <a:prstGeom prst="rect">
              <a:avLst/>
            </a:prstGeom>
            <a:solidFill>
              <a:srgbClr val="92D050">
                <a:alpha val="70000"/>
              </a:srgb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22" name="Rectangle 621">
              <a:extLst>
                <a:ext uri="{FF2B5EF4-FFF2-40B4-BE49-F238E27FC236}">
                  <a16:creationId xmlns:a16="http://schemas.microsoft.com/office/drawing/2014/main" id="{432D1BE1-0453-4BCC-AAFC-6193FD56E619}"/>
                </a:ext>
              </a:extLst>
            </p:cNvPr>
            <p:cNvSpPr/>
            <p:nvPr/>
          </p:nvSpPr>
          <p:spPr>
            <a:xfrm>
              <a:off x="5854461" y="5676231"/>
              <a:ext cx="142361" cy="579930"/>
            </a:xfrm>
            <a:prstGeom prst="rect">
              <a:avLst/>
            </a:prstGeom>
            <a:solidFill>
              <a:schemeClr val="accent2">
                <a:lumMod val="75000"/>
                <a:alpha val="7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23" name="Rectangle 622">
              <a:extLst>
                <a:ext uri="{FF2B5EF4-FFF2-40B4-BE49-F238E27FC236}">
                  <a16:creationId xmlns:a16="http://schemas.microsoft.com/office/drawing/2014/main" id="{F36BEF59-D469-4021-8784-7BD4CF2A5F23}"/>
                </a:ext>
              </a:extLst>
            </p:cNvPr>
            <p:cNvSpPr/>
            <p:nvPr/>
          </p:nvSpPr>
          <p:spPr>
            <a:xfrm>
              <a:off x="5923934" y="5781281"/>
              <a:ext cx="142361" cy="579930"/>
            </a:xfrm>
            <a:prstGeom prst="rect">
              <a:avLst/>
            </a:prstGeom>
            <a:solidFill>
              <a:srgbClr val="7030A0">
                <a:alpha val="70000"/>
              </a:srgb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25" name="TextBox 624">
              <a:extLst>
                <a:ext uri="{FF2B5EF4-FFF2-40B4-BE49-F238E27FC236}">
                  <a16:creationId xmlns:a16="http://schemas.microsoft.com/office/drawing/2014/main" id="{9ED89368-091E-46AE-BA90-CE1E7EAC265A}"/>
                </a:ext>
              </a:extLst>
            </p:cNvPr>
            <p:cNvSpPr txBox="1"/>
            <p:nvPr/>
          </p:nvSpPr>
          <p:spPr>
            <a:xfrm>
              <a:off x="5652502" y="5535680"/>
              <a:ext cx="2198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.</a:t>
              </a:r>
              <a:endParaRPr lang="en-AE" sz="1400" dirty="0"/>
            </a:p>
          </p:txBody>
        </p:sp>
        <p:sp>
          <p:nvSpPr>
            <p:cNvPr id="626" name="TextBox 625">
              <a:extLst>
                <a:ext uri="{FF2B5EF4-FFF2-40B4-BE49-F238E27FC236}">
                  <a16:creationId xmlns:a16="http://schemas.microsoft.com/office/drawing/2014/main" id="{912088E2-A1F5-490F-AA17-F729E2A5E7EA}"/>
                </a:ext>
              </a:extLst>
            </p:cNvPr>
            <p:cNvSpPr txBox="1"/>
            <p:nvPr/>
          </p:nvSpPr>
          <p:spPr>
            <a:xfrm>
              <a:off x="5694196" y="5617575"/>
              <a:ext cx="2198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.</a:t>
              </a:r>
              <a:endParaRPr lang="en-AE" sz="1400" dirty="0"/>
            </a:p>
          </p:txBody>
        </p:sp>
        <p:sp>
          <p:nvSpPr>
            <p:cNvPr id="627" name="TextBox 626">
              <a:extLst>
                <a:ext uri="{FF2B5EF4-FFF2-40B4-BE49-F238E27FC236}">
                  <a16:creationId xmlns:a16="http://schemas.microsoft.com/office/drawing/2014/main" id="{3E84034D-A872-48F5-8C1F-DAC54BF832E6}"/>
                </a:ext>
              </a:extLst>
            </p:cNvPr>
            <p:cNvSpPr txBox="1"/>
            <p:nvPr/>
          </p:nvSpPr>
          <p:spPr>
            <a:xfrm>
              <a:off x="5734039" y="5713945"/>
              <a:ext cx="2198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.</a:t>
              </a:r>
              <a:endParaRPr lang="en-AE" sz="1400" dirty="0"/>
            </a:p>
          </p:txBody>
        </p:sp>
        <p:sp>
          <p:nvSpPr>
            <p:cNvPr id="629" name="Rectangle: Rounded Corners 628">
              <a:extLst>
                <a:ext uri="{FF2B5EF4-FFF2-40B4-BE49-F238E27FC236}">
                  <a16:creationId xmlns:a16="http://schemas.microsoft.com/office/drawing/2014/main" id="{28609AD8-057E-4B91-8DFD-8202C0B94015}"/>
                </a:ext>
              </a:extLst>
            </p:cNvPr>
            <p:cNvSpPr/>
            <p:nvPr/>
          </p:nvSpPr>
          <p:spPr>
            <a:xfrm>
              <a:off x="5907800" y="5013185"/>
              <a:ext cx="1021059" cy="511323"/>
            </a:xfrm>
            <a:prstGeom prst="roundRect">
              <a:avLst/>
            </a:prstGeom>
            <a:solidFill>
              <a:srgbClr val="FFFF00">
                <a:alpha val="3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K input tokens of shape</a:t>
              </a:r>
              <a:r>
                <a:rPr lang="en-US" sz="1000" b="0" dirty="0">
                  <a:solidFill>
                    <a:schemeClr val="tx1"/>
                  </a:solidFill>
                </a:rPr>
                <a:t> R</a:t>
              </a:r>
              <a:r>
                <a:rPr lang="en-US" sz="1000" dirty="0">
                  <a:solidFill>
                    <a:schemeClr val="tx1"/>
                  </a:solidFill>
                </a:rPr>
                <a:t>×1</a:t>
              </a:r>
              <a:endParaRPr lang="en-AE" sz="1000" dirty="0">
                <a:solidFill>
                  <a:schemeClr val="tx1"/>
                </a:solidFill>
              </a:endParaRPr>
            </a:p>
          </p:txBody>
        </p:sp>
        <p:sp>
          <p:nvSpPr>
            <p:cNvPr id="630" name="TextBox 629">
              <a:extLst>
                <a:ext uri="{FF2B5EF4-FFF2-40B4-BE49-F238E27FC236}">
                  <a16:creationId xmlns:a16="http://schemas.microsoft.com/office/drawing/2014/main" id="{8AF80E37-9436-4C2B-BD9B-14BB3AA83BE7}"/>
                </a:ext>
              </a:extLst>
            </p:cNvPr>
            <p:cNvSpPr txBox="1"/>
            <p:nvPr/>
          </p:nvSpPr>
          <p:spPr>
            <a:xfrm>
              <a:off x="917689" y="5034047"/>
              <a:ext cx="49885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b="1" dirty="0"/>
                <a:t>1D-Conv</a:t>
              </a:r>
              <a:endParaRPr lang="en-AE" sz="700" b="1" dirty="0"/>
            </a:p>
          </p:txBody>
        </p:sp>
        <p:sp>
          <p:nvSpPr>
            <p:cNvPr id="631" name="TextBox 630">
              <a:extLst>
                <a:ext uri="{FF2B5EF4-FFF2-40B4-BE49-F238E27FC236}">
                  <a16:creationId xmlns:a16="http://schemas.microsoft.com/office/drawing/2014/main" id="{9C1679EF-8769-4145-A0C4-F41E20007880}"/>
                </a:ext>
              </a:extLst>
            </p:cNvPr>
            <p:cNvSpPr txBox="1"/>
            <p:nvPr/>
          </p:nvSpPr>
          <p:spPr>
            <a:xfrm>
              <a:off x="1184644" y="5148346"/>
              <a:ext cx="49885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b="1" dirty="0"/>
                <a:t>1D-Conv</a:t>
              </a:r>
              <a:endParaRPr lang="en-AE" sz="700" b="1" dirty="0"/>
            </a:p>
          </p:txBody>
        </p:sp>
        <p:sp>
          <p:nvSpPr>
            <p:cNvPr id="632" name="TextBox 631">
              <a:extLst>
                <a:ext uri="{FF2B5EF4-FFF2-40B4-BE49-F238E27FC236}">
                  <a16:creationId xmlns:a16="http://schemas.microsoft.com/office/drawing/2014/main" id="{DAB87EDF-D304-46D2-B042-EC68779E2B8B}"/>
                </a:ext>
              </a:extLst>
            </p:cNvPr>
            <p:cNvSpPr txBox="1"/>
            <p:nvPr/>
          </p:nvSpPr>
          <p:spPr>
            <a:xfrm>
              <a:off x="1426288" y="5275135"/>
              <a:ext cx="49885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b="1" dirty="0"/>
                <a:t>1D-Conv</a:t>
              </a:r>
              <a:endParaRPr lang="en-AE" sz="700" b="1" dirty="0"/>
            </a:p>
          </p:txBody>
        </p:sp>
        <p:sp>
          <p:nvSpPr>
            <p:cNvPr id="633" name="TextBox 632">
              <a:extLst>
                <a:ext uri="{FF2B5EF4-FFF2-40B4-BE49-F238E27FC236}">
                  <a16:creationId xmlns:a16="http://schemas.microsoft.com/office/drawing/2014/main" id="{97BA5339-3A6C-4B4B-ABFC-02379277198E}"/>
                </a:ext>
              </a:extLst>
            </p:cNvPr>
            <p:cNvSpPr txBox="1"/>
            <p:nvPr/>
          </p:nvSpPr>
          <p:spPr>
            <a:xfrm>
              <a:off x="2632767" y="6069203"/>
              <a:ext cx="49885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b="1" dirty="0"/>
                <a:t>1D-Conv</a:t>
              </a:r>
              <a:endParaRPr lang="en-AE" sz="700" b="1" dirty="0"/>
            </a:p>
          </p:txBody>
        </p:sp>
        <p:sp>
          <p:nvSpPr>
            <p:cNvPr id="634" name="TextBox 633">
              <a:extLst>
                <a:ext uri="{FF2B5EF4-FFF2-40B4-BE49-F238E27FC236}">
                  <a16:creationId xmlns:a16="http://schemas.microsoft.com/office/drawing/2014/main" id="{B284C3B1-E076-40B1-AEBB-441BF7639762}"/>
                </a:ext>
              </a:extLst>
            </p:cNvPr>
            <p:cNvSpPr txBox="1"/>
            <p:nvPr/>
          </p:nvSpPr>
          <p:spPr>
            <a:xfrm>
              <a:off x="2848958" y="6196537"/>
              <a:ext cx="49885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b="1" dirty="0"/>
                <a:t>1D-Conv</a:t>
              </a:r>
              <a:endParaRPr lang="en-AE" sz="700" b="1" dirty="0"/>
            </a:p>
          </p:txBody>
        </p:sp>
        <p:sp>
          <p:nvSpPr>
            <p:cNvPr id="635" name="Rectangle: Rounded Corners 634">
              <a:extLst>
                <a:ext uri="{FF2B5EF4-FFF2-40B4-BE49-F238E27FC236}">
                  <a16:creationId xmlns:a16="http://schemas.microsoft.com/office/drawing/2014/main" id="{9C4EB49F-1387-4D63-AFE7-C281E686CEA8}"/>
                </a:ext>
              </a:extLst>
            </p:cNvPr>
            <p:cNvSpPr/>
            <p:nvPr/>
          </p:nvSpPr>
          <p:spPr>
            <a:xfrm>
              <a:off x="8326077" y="5440509"/>
              <a:ext cx="1120341" cy="52200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Transformer</a:t>
              </a:r>
              <a:endParaRPr lang="en-AE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643" name="Straight Arrow Connector 642">
              <a:extLst>
                <a:ext uri="{FF2B5EF4-FFF2-40B4-BE49-F238E27FC236}">
                  <a16:creationId xmlns:a16="http://schemas.microsoft.com/office/drawing/2014/main" id="{062165AF-C011-45A0-968B-4B8EED44032E}"/>
                </a:ext>
              </a:extLst>
            </p:cNvPr>
            <p:cNvCxnSpPr>
              <a:cxnSpLocks/>
              <a:stCxn id="677" idx="3"/>
              <a:endCxn id="635" idx="1"/>
            </p:cNvCxnSpPr>
            <p:nvPr/>
          </p:nvCxnSpPr>
          <p:spPr>
            <a:xfrm flipV="1">
              <a:off x="8001185" y="5701513"/>
              <a:ext cx="324892" cy="46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6" name="Straight Arrow Connector 645">
              <a:extLst>
                <a:ext uri="{FF2B5EF4-FFF2-40B4-BE49-F238E27FC236}">
                  <a16:creationId xmlns:a16="http://schemas.microsoft.com/office/drawing/2014/main" id="{A7EC69E8-5F53-4ADC-AD87-5CD90ED1D07D}"/>
                </a:ext>
              </a:extLst>
            </p:cNvPr>
            <p:cNvCxnSpPr>
              <a:cxnSpLocks/>
              <a:stCxn id="635" idx="3"/>
            </p:cNvCxnSpPr>
            <p:nvPr/>
          </p:nvCxnSpPr>
          <p:spPr>
            <a:xfrm flipV="1">
              <a:off x="9446418" y="5700377"/>
              <a:ext cx="311149" cy="113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56" name="Rectangle 655">
              <a:extLst>
                <a:ext uri="{FF2B5EF4-FFF2-40B4-BE49-F238E27FC236}">
                  <a16:creationId xmlns:a16="http://schemas.microsoft.com/office/drawing/2014/main" id="{A78B620C-32FB-49F9-955F-B2D58FC598DE}"/>
                </a:ext>
              </a:extLst>
            </p:cNvPr>
            <p:cNvSpPr/>
            <p:nvPr/>
          </p:nvSpPr>
          <p:spPr>
            <a:xfrm>
              <a:off x="9866523" y="5082771"/>
              <a:ext cx="142361" cy="58569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57" name="Rectangle 656">
              <a:extLst>
                <a:ext uri="{FF2B5EF4-FFF2-40B4-BE49-F238E27FC236}">
                  <a16:creationId xmlns:a16="http://schemas.microsoft.com/office/drawing/2014/main" id="{5F603261-B178-476E-B030-F512E6E71957}"/>
                </a:ext>
              </a:extLst>
            </p:cNvPr>
            <p:cNvSpPr/>
            <p:nvPr/>
          </p:nvSpPr>
          <p:spPr>
            <a:xfrm>
              <a:off x="9923327" y="5193333"/>
              <a:ext cx="142361" cy="585690"/>
            </a:xfrm>
            <a:prstGeom prst="rect">
              <a:avLst/>
            </a:prstGeom>
            <a:solidFill>
              <a:srgbClr val="FF0000">
                <a:alpha val="70000"/>
              </a:srgbClr>
            </a:solidFill>
            <a:ln w="63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58" name="Rectangle 657">
              <a:extLst>
                <a:ext uri="{FF2B5EF4-FFF2-40B4-BE49-F238E27FC236}">
                  <a16:creationId xmlns:a16="http://schemas.microsoft.com/office/drawing/2014/main" id="{FE892B85-31B7-415D-AEB1-4219EF2839D1}"/>
                </a:ext>
              </a:extLst>
            </p:cNvPr>
            <p:cNvSpPr/>
            <p:nvPr/>
          </p:nvSpPr>
          <p:spPr>
            <a:xfrm>
              <a:off x="9994333" y="5292897"/>
              <a:ext cx="142361" cy="579930"/>
            </a:xfrm>
            <a:prstGeom prst="rect">
              <a:avLst/>
            </a:prstGeom>
            <a:solidFill>
              <a:srgbClr val="92D050">
                <a:alpha val="70000"/>
              </a:srgb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59" name="Rectangle 658">
              <a:extLst>
                <a:ext uri="{FF2B5EF4-FFF2-40B4-BE49-F238E27FC236}">
                  <a16:creationId xmlns:a16="http://schemas.microsoft.com/office/drawing/2014/main" id="{D1F69EDD-FDF9-4931-AB15-E60AA4C928A4}"/>
                </a:ext>
              </a:extLst>
            </p:cNvPr>
            <p:cNvSpPr/>
            <p:nvPr/>
          </p:nvSpPr>
          <p:spPr>
            <a:xfrm>
              <a:off x="10161717" y="5676231"/>
              <a:ext cx="142361" cy="579930"/>
            </a:xfrm>
            <a:prstGeom prst="rect">
              <a:avLst/>
            </a:prstGeom>
            <a:solidFill>
              <a:schemeClr val="accent2">
                <a:lumMod val="75000"/>
                <a:alpha val="7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60" name="Rectangle 659">
              <a:extLst>
                <a:ext uri="{FF2B5EF4-FFF2-40B4-BE49-F238E27FC236}">
                  <a16:creationId xmlns:a16="http://schemas.microsoft.com/office/drawing/2014/main" id="{3B503EE3-BA11-471C-A8EE-733495EA7447}"/>
                </a:ext>
              </a:extLst>
            </p:cNvPr>
            <p:cNvSpPr/>
            <p:nvPr/>
          </p:nvSpPr>
          <p:spPr>
            <a:xfrm>
              <a:off x="10231190" y="5781281"/>
              <a:ext cx="142361" cy="579930"/>
            </a:xfrm>
            <a:prstGeom prst="rect">
              <a:avLst/>
            </a:prstGeom>
            <a:solidFill>
              <a:srgbClr val="7030A0">
                <a:alpha val="70000"/>
              </a:srgb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61" name="TextBox 660">
              <a:extLst>
                <a:ext uri="{FF2B5EF4-FFF2-40B4-BE49-F238E27FC236}">
                  <a16:creationId xmlns:a16="http://schemas.microsoft.com/office/drawing/2014/main" id="{9BAD6CC1-D561-4282-9339-10C8652153DA}"/>
                </a:ext>
              </a:extLst>
            </p:cNvPr>
            <p:cNvSpPr txBox="1"/>
            <p:nvPr/>
          </p:nvSpPr>
          <p:spPr>
            <a:xfrm>
              <a:off x="9959758" y="5535680"/>
              <a:ext cx="2198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.</a:t>
              </a:r>
              <a:endParaRPr lang="en-AE" sz="1400" dirty="0"/>
            </a:p>
          </p:txBody>
        </p:sp>
        <p:sp>
          <p:nvSpPr>
            <p:cNvPr id="662" name="TextBox 661">
              <a:extLst>
                <a:ext uri="{FF2B5EF4-FFF2-40B4-BE49-F238E27FC236}">
                  <a16:creationId xmlns:a16="http://schemas.microsoft.com/office/drawing/2014/main" id="{C6CF52AF-CD7B-4BAF-8291-ECE1B8801585}"/>
                </a:ext>
              </a:extLst>
            </p:cNvPr>
            <p:cNvSpPr txBox="1"/>
            <p:nvPr/>
          </p:nvSpPr>
          <p:spPr>
            <a:xfrm>
              <a:off x="10001452" y="5617575"/>
              <a:ext cx="2198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.</a:t>
              </a:r>
              <a:endParaRPr lang="en-AE" sz="1400" dirty="0"/>
            </a:p>
          </p:txBody>
        </p:sp>
        <p:sp>
          <p:nvSpPr>
            <p:cNvPr id="663" name="TextBox 662">
              <a:extLst>
                <a:ext uri="{FF2B5EF4-FFF2-40B4-BE49-F238E27FC236}">
                  <a16:creationId xmlns:a16="http://schemas.microsoft.com/office/drawing/2014/main" id="{746DAD5F-92A7-4AD9-BB61-1828F9B7B861}"/>
                </a:ext>
              </a:extLst>
            </p:cNvPr>
            <p:cNvSpPr txBox="1"/>
            <p:nvPr/>
          </p:nvSpPr>
          <p:spPr>
            <a:xfrm>
              <a:off x="10041295" y="5713945"/>
              <a:ext cx="2198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.</a:t>
              </a:r>
              <a:endParaRPr lang="en-AE" sz="1400" dirty="0"/>
            </a:p>
          </p:txBody>
        </p:sp>
        <p:sp>
          <p:nvSpPr>
            <p:cNvPr id="664" name="Rectangle: Rounded Corners 663">
              <a:extLst>
                <a:ext uri="{FF2B5EF4-FFF2-40B4-BE49-F238E27FC236}">
                  <a16:creationId xmlns:a16="http://schemas.microsoft.com/office/drawing/2014/main" id="{DBD8423C-050C-4918-9DF9-BA4D61F4C32E}"/>
                </a:ext>
              </a:extLst>
            </p:cNvPr>
            <p:cNvSpPr/>
            <p:nvPr/>
          </p:nvSpPr>
          <p:spPr>
            <a:xfrm>
              <a:off x="10234932" y="5067125"/>
              <a:ext cx="1167024" cy="517559"/>
            </a:xfrm>
            <a:prstGeom prst="roundRect">
              <a:avLst/>
            </a:prstGeom>
            <a:solidFill>
              <a:srgbClr val="FFFF00">
                <a:alpha val="3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K output tokens of shape R×1</a:t>
              </a:r>
              <a:endParaRPr lang="en-AE" sz="1000" dirty="0">
                <a:solidFill>
                  <a:schemeClr val="tx1"/>
                </a:solidFill>
              </a:endParaRPr>
            </a:p>
          </p:txBody>
        </p:sp>
        <p:sp>
          <p:nvSpPr>
            <p:cNvPr id="665" name="Rectangle 664">
              <a:extLst>
                <a:ext uri="{FF2B5EF4-FFF2-40B4-BE49-F238E27FC236}">
                  <a16:creationId xmlns:a16="http://schemas.microsoft.com/office/drawing/2014/main" id="{EB005E6E-59E0-4F3A-8449-153939E55EA3}"/>
                </a:ext>
              </a:extLst>
            </p:cNvPr>
            <p:cNvSpPr/>
            <p:nvPr/>
          </p:nvSpPr>
          <p:spPr>
            <a:xfrm>
              <a:off x="536463" y="4886195"/>
              <a:ext cx="10978810" cy="194450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68" name="TextBox 667">
              <a:extLst>
                <a:ext uri="{FF2B5EF4-FFF2-40B4-BE49-F238E27FC236}">
                  <a16:creationId xmlns:a16="http://schemas.microsoft.com/office/drawing/2014/main" id="{A0A9F1D1-EEC1-46C5-867F-B756986B6557}"/>
                </a:ext>
              </a:extLst>
            </p:cNvPr>
            <p:cNvSpPr txBox="1"/>
            <p:nvPr/>
          </p:nvSpPr>
          <p:spPr>
            <a:xfrm>
              <a:off x="3701679" y="5594797"/>
              <a:ext cx="25680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</a:t>
              </a:r>
              <a:endParaRPr lang="en-AE" sz="1000" b="1" dirty="0"/>
            </a:p>
          </p:txBody>
        </p:sp>
        <p:sp>
          <p:nvSpPr>
            <p:cNvPr id="677" name="Rectangle: Rounded Corners 676">
              <a:extLst>
                <a:ext uri="{FF2B5EF4-FFF2-40B4-BE49-F238E27FC236}">
                  <a16:creationId xmlns:a16="http://schemas.microsoft.com/office/drawing/2014/main" id="{EDAA3EA3-AB96-48F6-90E3-3F2F6C708D83}"/>
                </a:ext>
              </a:extLst>
            </p:cNvPr>
            <p:cNvSpPr/>
            <p:nvPr/>
          </p:nvSpPr>
          <p:spPr>
            <a:xfrm>
              <a:off x="6980126" y="5289851"/>
              <a:ext cx="1021059" cy="82424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Trainable Positional Encoding</a:t>
              </a:r>
              <a:endParaRPr lang="en-AE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679" name="Straight Arrow Connector 678">
              <a:extLst>
                <a:ext uri="{FF2B5EF4-FFF2-40B4-BE49-F238E27FC236}">
                  <a16:creationId xmlns:a16="http://schemas.microsoft.com/office/drawing/2014/main" id="{FEFDBD9B-3990-4CAC-95F0-1AB14B0DE30D}"/>
                </a:ext>
              </a:extLst>
            </p:cNvPr>
            <p:cNvCxnSpPr>
              <a:cxnSpLocks/>
              <a:endCxn id="677" idx="1"/>
            </p:cNvCxnSpPr>
            <p:nvPr/>
          </p:nvCxnSpPr>
          <p:spPr>
            <a:xfrm>
              <a:off x="6096000" y="5700377"/>
              <a:ext cx="884126" cy="159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97" name="Rectangle: Rounded Corners 696">
              <a:extLst>
                <a:ext uri="{FF2B5EF4-FFF2-40B4-BE49-F238E27FC236}">
                  <a16:creationId xmlns:a16="http://schemas.microsoft.com/office/drawing/2014/main" id="{AEEB5D2C-D9FF-4A37-B5EA-B53E72B4BA88}"/>
                </a:ext>
              </a:extLst>
            </p:cNvPr>
            <p:cNvSpPr/>
            <p:nvPr/>
          </p:nvSpPr>
          <p:spPr>
            <a:xfrm>
              <a:off x="6757276" y="2201673"/>
              <a:ext cx="773723" cy="1855309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698" name="TextBox 697">
              <a:extLst>
                <a:ext uri="{FF2B5EF4-FFF2-40B4-BE49-F238E27FC236}">
                  <a16:creationId xmlns:a16="http://schemas.microsoft.com/office/drawing/2014/main" id="{F2F69679-67B1-47AA-BEE2-9AA6F088F630}"/>
                </a:ext>
              </a:extLst>
            </p:cNvPr>
            <p:cNvSpPr txBox="1"/>
            <p:nvPr/>
          </p:nvSpPr>
          <p:spPr>
            <a:xfrm rot="16200000">
              <a:off x="6290993" y="2865457"/>
              <a:ext cx="173823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/>
                <a:t>1D-CNN-Transformer</a:t>
              </a:r>
            </a:p>
            <a:p>
              <a:pPr algn="ctr"/>
              <a:r>
                <a:rPr lang="en-US" sz="1400" b="1" dirty="0"/>
                <a:t>Encoder</a:t>
              </a:r>
              <a:endParaRPr lang="en-AE" sz="1400" b="1" dirty="0"/>
            </a:p>
          </p:txBody>
        </p:sp>
        <p:sp>
          <p:nvSpPr>
            <p:cNvPr id="474" name="Right Brace 473">
              <a:extLst>
                <a:ext uri="{FF2B5EF4-FFF2-40B4-BE49-F238E27FC236}">
                  <a16:creationId xmlns:a16="http://schemas.microsoft.com/office/drawing/2014/main" id="{A59A72C9-235B-4FFF-BE95-963A95D91E79}"/>
                </a:ext>
              </a:extLst>
            </p:cNvPr>
            <p:cNvSpPr/>
            <p:nvPr/>
          </p:nvSpPr>
          <p:spPr>
            <a:xfrm rot="5400000">
              <a:off x="5260715" y="2059953"/>
              <a:ext cx="297402" cy="4223364"/>
            </a:xfrm>
            <a:prstGeom prst="righ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730" name="TextBox 729">
              <a:extLst>
                <a:ext uri="{FF2B5EF4-FFF2-40B4-BE49-F238E27FC236}">
                  <a16:creationId xmlns:a16="http://schemas.microsoft.com/office/drawing/2014/main" id="{A33D08CB-28E7-4EFC-9146-30026C2F0CC2}"/>
                </a:ext>
              </a:extLst>
            </p:cNvPr>
            <p:cNvSpPr txBox="1"/>
            <p:nvPr/>
          </p:nvSpPr>
          <p:spPr>
            <a:xfrm>
              <a:off x="11461750" y="3563982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AE" dirty="0"/>
            </a:p>
          </p:txBody>
        </p:sp>
        <p:sp>
          <p:nvSpPr>
            <p:cNvPr id="735" name="TextBox 734">
              <a:extLst>
                <a:ext uri="{FF2B5EF4-FFF2-40B4-BE49-F238E27FC236}">
                  <a16:creationId xmlns:a16="http://schemas.microsoft.com/office/drawing/2014/main" id="{BCD509B4-03BD-4CF7-9300-4BA1D0CB6531}"/>
                </a:ext>
              </a:extLst>
            </p:cNvPr>
            <p:cNvSpPr txBox="1"/>
            <p:nvPr/>
          </p:nvSpPr>
          <p:spPr>
            <a:xfrm>
              <a:off x="716278" y="5621537"/>
              <a:ext cx="25680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R</a:t>
              </a:r>
              <a:endParaRPr lang="en-AE" sz="1000" b="1" dirty="0"/>
            </a:p>
          </p:txBody>
        </p:sp>
        <p:sp>
          <p:nvSpPr>
            <p:cNvPr id="275" name="Rectangle: Rounded Corners 274">
              <a:extLst>
                <a:ext uri="{FF2B5EF4-FFF2-40B4-BE49-F238E27FC236}">
                  <a16:creationId xmlns:a16="http://schemas.microsoft.com/office/drawing/2014/main" id="{09E91709-9258-4296-B901-23137DC98106}"/>
                </a:ext>
              </a:extLst>
            </p:cNvPr>
            <p:cNvSpPr/>
            <p:nvPr/>
          </p:nvSpPr>
          <p:spPr>
            <a:xfrm>
              <a:off x="8997770" y="3811345"/>
              <a:ext cx="1305695" cy="324630"/>
            </a:xfrm>
            <a:prstGeom prst="roundRect">
              <a:avLst/>
            </a:prstGeom>
            <a:solidFill>
              <a:srgbClr val="FFFF00">
                <a:alpha val="3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solidFill>
                    <a:schemeClr val="tx1"/>
                  </a:solidFill>
                </a:rPr>
                <a:t>CS</a:t>
              </a:r>
              <a:r>
                <a:rPr lang="en-US" sz="1000" dirty="0">
                  <a:solidFill>
                    <a:schemeClr val="tx1"/>
                  </a:solidFill>
                </a:rPr>
                <a:t>: Cosine Similarity</a:t>
              </a:r>
              <a:endParaRPr lang="en-AE" sz="1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83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AA2F0503-6023-49B2-92DF-AAFCEFB6D4B6}"/>
              </a:ext>
            </a:extLst>
          </p:cNvPr>
          <p:cNvGrpSpPr/>
          <p:nvPr/>
        </p:nvGrpSpPr>
        <p:grpSpPr>
          <a:xfrm>
            <a:off x="-635001" y="-939800"/>
            <a:ext cx="13169901" cy="6667500"/>
            <a:chOff x="-635001" y="-939800"/>
            <a:chExt cx="13169901" cy="66675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1AE03F8-789D-4F10-AC13-412D80A11472}"/>
                </a:ext>
              </a:extLst>
            </p:cNvPr>
            <p:cNvSpPr/>
            <p:nvPr/>
          </p:nvSpPr>
          <p:spPr>
            <a:xfrm>
              <a:off x="-635001" y="-939800"/>
              <a:ext cx="13169901" cy="66675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8B5756-E4CD-43AE-9CA7-BB1B5A51A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25718" y="-845779"/>
              <a:ext cx="6477000" cy="64770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92CB3D5-84B5-4D21-AD4A-DD2DE33EE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1282" y="-845779"/>
              <a:ext cx="6477000" cy="6477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84961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EDCCFEA-39FB-4578-A384-08712C2AE920}"/>
              </a:ext>
            </a:extLst>
          </p:cNvPr>
          <p:cNvGrpSpPr/>
          <p:nvPr/>
        </p:nvGrpSpPr>
        <p:grpSpPr>
          <a:xfrm>
            <a:off x="2078864" y="573018"/>
            <a:ext cx="5434456" cy="5331609"/>
            <a:chOff x="2078864" y="573018"/>
            <a:chExt cx="5434456" cy="5331609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956F76B3-FE31-4E49-B518-7E2B532EAE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1" r="26045"/>
            <a:stretch/>
          </p:blipFill>
          <p:spPr>
            <a:xfrm>
              <a:off x="2209800" y="573018"/>
              <a:ext cx="5303520" cy="5209043"/>
            </a:xfrm>
            <a:prstGeom prst="rect">
              <a:avLst/>
            </a:prstGeom>
          </p:spPr>
        </p:pic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BA2A4A3-2D4B-47EF-8194-A382656E8343}"/>
                </a:ext>
              </a:extLst>
            </p:cNvPr>
            <p:cNvSpPr/>
            <p:nvPr/>
          </p:nvSpPr>
          <p:spPr>
            <a:xfrm>
              <a:off x="5270501" y="1238250"/>
              <a:ext cx="2153920" cy="97218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6EDDCCCA-5F79-4777-A3BB-DE1F383431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527" t="52771" r="10877" b="37736"/>
            <a:stretch/>
          </p:blipFill>
          <p:spPr>
            <a:xfrm>
              <a:off x="5307991" y="1266094"/>
              <a:ext cx="2084876" cy="920408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4D465C0-570B-4F6C-A03B-EAC1FB8597B5}"/>
                </a:ext>
              </a:extLst>
            </p:cNvPr>
            <p:cNvSpPr/>
            <p:nvPr/>
          </p:nvSpPr>
          <p:spPr>
            <a:xfrm>
              <a:off x="2209800" y="2118946"/>
              <a:ext cx="190500" cy="1820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441C5B5-886A-4086-B008-461D50CF16F0}"/>
                </a:ext>
              </a:extLst>
            </p:cNvPr>
            <p:cNvSpPr txBox="1"/>
            <p:nvPr/>
          </p:nvSpPr>
          <p:spPr>
            <a:xfrm rot="16200000">
              <a:off x="799699" y="2837689"/>
              <a:ext cx="29584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Between-Subject Variation</a:t>
              </a:r>
              <a:endParaRPr lang="en-AE" sz="20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4A0F3B7-1D77-401E-97A6-43864527DE6F}"/>
                </a:ext>
              </a:extLst>
            </p:cNvPr>
            <p:cNvSpPr/>
            <p:nvPr/>
          </p:nvSpPr>
          <p:spPr>
            <a:xfrm>
              <a:off x="4273062" y="5574323"/>
              <a:ext cx="1547446" cy="1901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0CEFDF-EABA-4579-B0B1-CCCC3CB8F6E4}"/>
                </a:ext>
              </a:extLst>
            </p:cNvPr>
            <p:cNvSpPr txBox="1"/>
            <p:nvPr/>
          </p:nvSpPr>
          <p:spPr>
            <a:xfrm>
              <a:off x="3684670" y="5504517"/>
              <a:ext cx="27360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Within-Subject Variation</a:t>
              </a:r>
              <a:endParaRPr lang="en-AE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43031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44026</TotalTime>
  <Words>647</Words>
  <Application>Microsoft Office PowerPoint</Application>
  <PresentationFormat>Widescreen</PresentationFormat>
  <Paragraphs>262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Charalampos Georgios Lamprou</dc:creator>
  <cp:lastModifiedBy>Charalampos Georgios Lamprou</cp:lastModifiedBy>
  <cp:revision>88</cp:revision>
  <dcterms:created xsi:type="dcterms:W3CDTF">2025-01-29T12:56:12Z</dcterms:created>
  <dcterms:modified xsi:type="dcterms:W3CDTF">2025-04-30T08:15:19Z</dcterms:modified>
</cp:coreProperties>
</file>

<file path=docProps/thumbnail.jpeg>
</file>